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58" r:id="rId5"/>
    <p:sldId id="259" r:id="rId6"/>
    <p:sldId id="260" r:id="rId7"/>
    <p:sldId id="261" r:id="rId8"/>
    <p:sldId id="266" r:id="rId9"/>
    <p:sldId id="270" r:id="rId10"/>
    <p:sldId id="265" r:id="rId11"/>
    <p:sldId id="268" r:id="rId12"/>
    <p:sldId id="267" r:id="rId13"/>
    <p:sldId id="269" r:id="rId14"/>
    <p:sldId id="271" r:id="rId15"/>
    <p:sldId id="272" r:id="rId16"/>
    <p:sldId id="273" r:id="rId17"/>
    <p:sldId id="275" r:id="rId18"/>
    <p:sldId id="274"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7B68CD-496D-4F61-942C-1222180265F3}" v="79" dt="2025-07-18T20:10:19.5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varScale="1">
        <p:scale>
          <a:sx n="92" d="100"/>
          <a:sy n="92" d="100"/>
        </p:scale>
        <p:origin x="295"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ppenheim, Tomas" userId="7bbdd6b4-1f3d-4fdd-ac21-d8c716941374" providerId="ADAL" clId="{867B68CD-496D-4F61-942C-1222180265F3}"/>
    <pc:docChg chg="undo custSel addSld modSld sldOrd">
      <pc:chgData name="Oppenheim, Tomas" userId="7bbdd6b4-1f3d-4fdd-ac21-d8c716941374" providerId="ADAL" clId="{867B68CD-496D-4F61-942C-1222180265F3}" dt="2025-07-18T20:12:22.292" v="2226" actId="1076"/>
      <pc:docMkLst>
        <pc:docMk/>
      </pc:docMkLst>
      <pc:sldChg chg="addSp delSp modSp mod">
        <pc:chgData name="Oppenheim, Tomas" userId="7bbdd6b4-1f3d-4fdd-ac21-d8c716941374" providerId="ADAL" clId="{867B68CD-496D-4F61-942C-1222180265F3}" dt="2025-06-16T18:12:52.302" v="743" actId="14734"/>
        <pc:sldMkLst>
          <pc:docMk/>
          <pc:sldMk cId="1063699269" sldId="267"/>
        </pc:sldMkLst>
        <pc:spChg chg="mod">
          <ac:chgData name="Oppenheim, Tomas" userId="7bbdd6b4-1f3d-4fdd-ac21-d8c716941374" providerId="ADAL" clId="{867B68CD-496D-4F61-942C-1222180265F3}" dt="2025-06-16T17:04:43.109" v="189" actId="1076"/>
          <ac:spMkLst>
            <pc:docMk/>
            <pc:sldMk cId="1063699269" sldId="267"/>
            <ac:spMk id="2" creationId="{CFA8B3AF-E7E0-63BF-EBCB-3ABD633A308C}"/>
          </ac:spMkLst>
        </pc:spChg>
        <pc:graphicFrameChg chg="add mod modGraphic">
          <ac:chgData name="Oppenheim, Tomas" userId="7bbdd6b4-1f3d-4fdd-ac21-d8c716941374" providerId="ADAL" clId="{867B68CD-496D-4F61-942C-1222180265F3}" dt="2025-06-16T18:12:52.302" v="743" actId="14734"/>
          <ac:graphicFrameMkLst>
            <pc:docMk/>
            <pc:sldMk cId="1063699269" sldId="267"/>
            <ac:graphicFrameMk id="4" creationId="{4FE796A4-145C-E765-DA04-A3AF97241D6B}"/>
          </ac:graphicFrameMkLst>
        </pc:graphicFrameChg>
      </pc:sldChg>
      <pc:sldChg chg="addSp delSp modSp add mod">
        <pc:chgData name="Oppenheim, Tomas" userId="7bbdd6b4-1f3d-4fdd-ac21-d8c716941374" providerId="ADAL" clId="{867B68CD-496D-4F61-942C-1222180265F3}" dt="2025-06-16T17:20:33.756" v="619"/>
        <pc:sldMkLst>
          <pc:docMk/>
          <pc:sldMk cId="1532850440" sldId="268"/>
        </pc:sldMkLst>
        <pc:spChg chg="mod">
          <ac:chgData name="Oppenheim, Tomas" userId="7bbdd6b4-1f3d-4fdd-ac21-d8c716941374" providerId="ADAL" clId="{867B68CD-496D-4F61-942C-1222180265F3}" dt="2025-06-16T17:20:14.072" v="614" actId="13926"/>
          <ac:spMkLst>
            <pc:docMk/>
            <pc:sldMk cId="1532850440" sldId="268"/>
            <ac:spMk id="4" creationId="{B079C122-AF06-9354-C1A0-5DA55FB48D09}"/>
          </ac:spMkLst>
        </pc:spChg>
        <pc:spChg chg="mod">
          <ac:chgData name="Oppenheim, Tomas" userId="7bbdd6b4-1f3d-4fdd-ac21-d8c716941374" providerId="ADAL" clId="{867B68CD-496D-4F61-942C-1222180265F3}" dt="2025-06-16T17:13:07.973" v="344" actId="20577"/>
          <ac:spMkLst>
            <pc:docMk/>
            <pc:sldMk cId="1532850440" sldId="268"/>
            <ac:spMk id="8" creationId="{933F4839-65ED-5601-2A50-B09D372C8FEF}"/>
          </ac:spMkLst>
        </pc:spChg>
        <pc:spChg chg="add del">
          <ac:chgData name="Oppenheim, Tomas" userId="7bbdd6b4-1f3d-4fdd-ac21-d8c716941374" providerId="ADAL" clId="{867B68CD-496D-4F61-942C-1222180265F3}" dt="2025-06-16T17:13:46.509" v="358" actId="478"/>
          <ac:spMkLst>
            <pc:docMk/>
            <pc:sldMk cId="1532850440" sldId="268"/>
            <ac:spMk id="32" creationId="{5D8143C7-1F54-3DA6-67D8-D3FD0089599B}"/>
          </ac:spMkLst>
        </pc:spChg>
        <pc:spChg chg="add mod">
          <ac:chgData name="Oppenheim, Tomas" userId="7bbdd6b4-1f3d-4fdd-ac21-d8c716941374" providerId="ADAL" clId="{867B68CD-496D-4F61-942C-1222180265F3}" dt="2025-06-16T17:20:33.756" v="619"/>
          <ac:spMkLst>
            <pc:docMk/>
            <pc:sldMk cId="1532850440" sldId="268"/>
            <ac:spMk id="38" creationId="{2F524E8F-F7E7-F2A4-9927-5BA7C53CEACD}"/>
          </ac:spMkLst>
        </pc:spChg>
        <pc:spChg chg="add mod">
          <ac:chgData name="Oppenheim, Tomas" userId="7bbdd6b4-1f3d-4fdd-ac21-d8c716941374" providerId="ADAL" clId="{867B68CD-496D-4F61-942C-1222180265F3}" dt="2025-06-16T17:20:33.756" v="619"/>
          <ac:spMkLst>
            <pc:docMk/>
            <pc:sldMk cId="1532850440" sldId="268"/>
            <ac:spMk id="39" creationId="{11AB5C08-71CD-9EA1-7317-4077E43ACF62}"/>
          </ac:spMkLst>
        </pc:spChg>
        <pc:spChg chg="add mod">
          <ac:chgData name="Oppenheim, Tomas" userId="7bbdd6b4-1f3d-4fdd-ac21-d8c716941374" providerId="ADAL" clId="{867B68CD-496D-4F61-942C-1222180265F3}" dt="2025-06-16T17:20:33.756" v="619"/>
          <ac:spMkLst>
            <pc:docMk/>
            <pc:sldMk cId="1532850440" sldId="268"/>
            <ac:spMk id="51" creationId="{DD2F3A18-9F41-DF2B-CE91-645796C18B29}"/>
          </ac:spMkLst>
        </pc:spChg>
        <pc:spChg chg="add mod">
          <ac:chgData name="Oppenheim, Tomas" userId="7bbdd6b4-1f3d-4fdd-ac21-d8c716941374" providerId="ADAL" clId="{867B68CD-496D-4F61-942C-1222180265F3}" dt="2025-06-16T17:20:33.756" v="619"/>
          <ac:spMkLst>
            <pc:docMk/>
            <pc:sldMk cId="1532850440" sldId="268"/>
            <ac:spMk id="53" creationId="{37CD4D42-6A67-BAAE-B7DE-A1C88889046F}"/>
          </ac:spMkLst>
        </pc:spChg>
        <pc:cxnChg chg="add del mod">
          <ac:chgData name="Oppenheim, Tomas" userId="7bbdd6b4-1f3d-4fdd-ac21-d8c716941374" providerId="ADAL" clId="{867B68CD-496D-4F61-942C-1222180265F3}" dt="2025-06-16T17:14:06.420" v="370" actId="14100"/>
          <ac:cxnSpMkLst>
            <pc:docMk/>
            <pc:sldMk cId="1532850440" sldId="268"/>
            <ac:cxnSpMk id="10" creationId="{16A22846-B1C9-1679-8357-8BC29877D73D}"/>
          </ac:cxnSpMkLst>
        </pc:cxnChg>
        <pc:cxnChg chg="mod">
          <ac:chgData name="Oppenheim, Tomas" userId="7bbdd6b4-1f3d-4fdd-ac21-d8c716941374" providerId="ADAL" clId="{867B68CD-496D-4F61-942C-1222180265F3}" dt="2025-06-16T17:14:09.666" v="371" actId="14100"/>
          <ac:cxnSpMkLst>
            <pc:docMk/>
            <pc:sldMk cId="1532850440" sldId="268"/>
            <ac:cxnSpMk id="12" creationId="{8074833D-7402-2710-FFB4-76AE30666536}"/>
          </ac:cxnSpMkLst>
        </pc:cxnChg>
        <pc:cxnChg chg="add del mod">
          <ac:chgData name="Oppenheim, Tomas" userId="7bbdd6b4-1f3d-4fdd-ac21-d8c716941374" providerId="ADAL" clId="{867B68CD-496D-4F61-942C-1222180265F3}" dt="2025-06-16T17:14:03.541" v="369" actId="14100"/>
          <ac:cxnSpMkLst>
            <pc:docMk/>
            <pc:sldMk cId="1532850440" sldId="268"/>
            <ac:cxnSpMk id="14" creationId="{39934E0C-69DC-B2A4-8E6F-7DC090B40749}"/>
          </ac:cxnSpMkLst>
        </pc:cxnChg>
        <pc:cxnChg chg="mod">
          <ac:chgData name="Oppenheim, Tomas" userId="7bbdd6b4-1f3d-4fdd-ac21-d8c716941374" providerId="ADAL" clId="{867B68CD-496D-4F61-942C-1222180265F3}" dt="2025-06-16T17:14:12.101" v="372" actId="14100"/>
          <ac:cxnSpMkLst>
            <pc:docMk/>
            <pc:sldMk cId="1532850440" sldId="268"/>
            <ac:cxnSpMk id="15" creationId="{8A1BE24B-8C13-6CF7-BEFE-09E0C16B2D1C}"/>
          </ac:cxnSpMkLst>
        </pc:cxnChg>
      </pc:sldChg>
      <pc:sldChg chg="addSp delSp modSp add mod ord">
        <pc:chgData name="Oppenheim, Tomas" userId="7bbdd6b4-1f3d-4fdd-ac21-d8c716941374" providerId="ADAL" clId="{867B68CD-496D-4F61-942C-1222180265F3}" dt="2025-06-16T17:47:40.813" v="741" actId="1076"/>
        <pc:sldMkLst>
          <pc:docMk/>
          <pc:sldMk cId="3354270374" sldId="269"/>
        </pc:sldMkLst>
        <pc:spChg chg="mod">
          <ac:chgData name="Oppenheim, Tomas" userId="7bbdd6b4-1f3d-4fdd-ac21-d8c716941374" providerId="ADAL" clId="{867B68CD-496D-4F61-942C-1222180265F3}" dt="2025-06-16T17:20:23.340" v="618" actId="13926"/>
          <ac:spMkLst>
            <pc:docMk/>
            <pc:sldMk cId="3354270374" sldId="269"/>
            <ac:spMk id="4" creationId="{F1CBE79F-352D-BD98-B65B-E39EF656C316}"/>
          </ac:spMkLst>
        </pc:spChg>
        <pc:spChg chg="add mod">
          <ac:chgData name="Oppenheim, Tomas" userId="7bbdd6b4-1f3d-4fdd-ac21-d8c716941374" providerId="ADAL" clId="{867B68CD-496D-4F61-942C-1222180265F3}" dt="2025-06-16T17:17:12.180" v="469" actId="113"/>
          <ac:spMkLst>
            <pc:docMk/>
            <pc:sldMk cId="3354270374" sldId="269"/>
            <ac:spMk id="19" creationId="{CF9A1932-B4D2-12DA-5CB7-431FA92ED5C2}"/>
          </ac:spMkLst>
        </pc:spChg>
        <pc:spChg chg="add mod">
          <ac:chgData name="Oppenheim, Tomas" userId="7bbdd6b4-1f3d-4fdd-ac21-d8c716941374" providerId="ADAL" clId="{867B68CD-496D-4F61-942C-1222180265F3}" dt="2025-06-16T17:17:11.066" v="468" actId="113"/>
          <ac:spMkLst>
            <pc:docMk/>
            <pc:sldMk cId="3354270374" sldId="269"/>
            <ac:spMk id="20" creationId="{41FCC5A7-117A-6BE0-A308-BD7E809BAB94}"/>
          </ac:spMkLst>
        </pc:spChg>
        <pc:spChg chg="mod">
          <ac:chgData name="Oppenheim, Tomas" userId="7bbdd6b4-1f3d-4fdd-ac21-d8c716941374" providerId="ADAL" clId="{867B68CD-496D-4F61-942C-1222180265F3}" dt="2025-06-16T17:15:09.580" v="397" actId="1076"/>
          <ac:spMkLst>
            <pc:docMk/>
            <pc:sldMk cId="3354270374" sldId="269"/>
            <ac:spMk id="33" creationId="{164A24A6-ED6D-56F0-F13F-200A23DC07DB}"/>
          </ac:spMkLst>
        </pc:spChg>
        <pc:spChg chg="add mod">
          <ac:chgData name="Oppenheim, Tomas" userId="7bbdd6b4-1f3d-4fdd-ac21-d8c716941374" providerId="ADAL" clId="{867B68CD-496D-4F61-942C-1222180265F3}" dt="2025-06-16T17:17:48.172" v="497" actId="1076"/>
          <ac:spMkLst>
            <pc:docMk/>
            <pc:sldMk cId="3354270374" sldId="269"/>
            <ac:spMk id="37" creationId="{BBC8DA61-2A1D-49E9-93DF-4E7E676B883A}"/>
          </ac:spMkLst>
        </pc:spChg>
        <pc:spChg chg="add mod">
          <ac:chgData name="Oppenheim, Tomas" userId="7bbdd6b4-1f3d-4fdd-ac21-d8c716941374" providerId="ADAL" clId="{867B68CD-496D-4F61-942C-1222180265F3}" dt="2025-06-16T17:17:54.491" v="501" actId="1076"/>
          <ac:spMkLst>
            <pc:docMk/>
            <pc:sldMk cId="3354270374" sldId="269"/>
            <ac:spMk id="38" creationId="{C3072FE0-237D-B880-7864-3B1C3428DFA2}"/>
          </ac:spMkLst>
        </pc:spChg>
        <pc:spChg chg="add mod">
          <ac:chgData name="Oppenheim, Tomas" userId="7bbdd6b4-1f3d-4fdd-ac21-d8c716941374" providerId="ADAL" clId="{867B68CD-496D-4F61-942C-1222180265F3}" dt="2025-06-16T17:17:56.754" v="502" actId="1076"/>
          <ac:spMkLst>
            <pc:docMk/>
            <pc:sldMk cId="3354270374" sldId="269"/>
            <ac:spMk id="39" creationId="{23A56B86-DDE5-9456-164F-EEE136DD9BD4}"/>
          </ac:spMkLst>
        </pc:spChg>
        <pc:spChg chg="add mod">
          <ac:chgData name="Oppenheim, Tomas" userId="7bbdd6b4-1f3d-4fdd-ac21-d8c716941374" providerId="ADAL" clId="{867B68CD-496D-4F61-942C-1222180265F3}" dt="2025-06-16T17:18:01.915" v="504" actId="1076"/>
          <ac:spMkLst>
            <pc:docMk/>
            <pc:sldMk cId="3354270374" sldId="269"/>
            <ac:spMk id="41" creationId="{CDF5D6EC-6EE6-69C2-C6EB-8106E6411ED0}"/>
          </ac:spMkLst>
        </pc:spChg>
        <pc:spChg chg="mod">
          <ac:chgData name="Oppenheim, Tomas" userId="7bbdd6b4-1f3d-4fdd-ac21-d8c716941374" providerId="ADAL" clId="{867B68CD-496D-4F61-942C-1222180265F3}" dt="2025-06-16T17:47:40.813" v="741" actId="1076"/>
          <ac:spMkLst>
            <pc:docMk/>
            <pc:sldMk cId="3354270374" sldId="269"/>
            <ac:spMk id="74" creationId="{522171C7-04A1-C97E-B07D-44F4053F1CC5}"/>
          </ac:spMkLst>
        </pc:spChg>
        <pc:spChg chg="mod">
          <ac:chgData name="Oppenheim, Tomas" userId="7bbdd6b4-1f3d-4fdd-ac21-d8c716941374" providerId="ADAL" clId="{867B68CD-496D-4F61-942C-1222180265F3}" dt="2025-06-16T17:15:09.580" v="397" actId="1076"/>
          <ac:spMkLst>
            <pc:docMk/>
            <pc:sldMk cId="3354270374" sldId="269"/>
            <ac:spMk id="75" creationId="{01BC2096-B672-4F93-6841-D7A91230B2BB}"/>
          </ac:spMkLst>
        </pc:spChg>
        <pc:spChg chg="mod">
          <ac:chgData name="Oppenheim, Tomas" userId="7bbdd6b4-1f3d-4fdd-ac21-d8c716941374" providerId="ADAL" clId="{867B68CD-496D-4F61-942C-1222180265F3}" dt="2025-06-16T17:15:34.001" v="413" actId="1076"/>
          <ac:spMkLst>
            <pc:docMk/>
            <pc:sldMk cId="3354270374" sldId="269"/>
            <ac:spMk id="105" creationId="{067E08FD-8193-5649-B04E-98B627AB038E}"/>
          </ac:spMkLst>
        </pc:spChg>
        <pc:cxnChg chg="add mod">
          <ac:chgData name="Oppenheim, Tomas" userId="7bbdd6b4-1f3d-4fdd-ac21-d8c716941374" providerId="ADAL" clId="{867B68CD-496D-4F61-942C-1222180265F3}" dt="2025-06-16T17:16:25.593" v="432" actId="14100"/>
          <ac:cxnSpMkLst>
            <pc:docMk/>
            <pc:sldMk cId="3354270374" sldId="269"/>
            <ac:cxnSpMk id="3" creationId="{B5A25F12-C8CA-E60F-A196-641F04555465}"/>
          </ac:cxnSpMkLst>
        </pc:cxnChg>
        <pc:cxnChg chg="add mod">
          <ac:chgData name="Oppenheim, Tomas" userId="7bbdd6b4-1f3d-4fdd-ac21-d8c716941374" providerId="ADAL" clId="{867B68CD-496D-4F61-942C-1222180265F3}" dt="2025-06-16T17:16:51.414" v="439" actId="1076"/>
          <ac:cxnSpMkLst>
            <pc:docMk/>
            <pc:sldMk cId="3354270374" sldId="269"/>
            <ac:cxnSpMk id="17" creationId="{27D52FAF-018D-B073-39F2-06EC237F3A31}"/>
          </ac:cxnSpMkLst>
        </pc:cxnChg>
        <pc:cxnChg chg="add del">
          <ac:chgData name="Oppenheim, Tomas" userId="7bbdd6b4-1f3d-4fdd-ac21-d8c716941374" providerId="ADAL" clId="{867B68CD-496D-4F61-942C-1222180265F3}" dt="2025-06-16T17:18:32.980" v="512" actId="478"/>
          <ac:cxnSpMkLst>
            <pc:docMk/>
            <pc:sldMk cId="3354270374" sldId="269"/>
            <ac:cxnSpMk id="54" creationId="{72420EB0-581C-B337-CABA-4E1BEE65D4DA}"/>
          </ac:cxnSpMkLst>
        </pc:cxnChg>
        <pc:cxnChg chg="add del">
          <ac:chgData name="Oppenheim, Tomas" userId="7bbdd6b4-1f3d-4fdd-ac21-d8c716941374" providerId="ADAL" clId="{867B68CD-496D-4F61-942C-1222180265F3}" dt="2025-06-16T17:18:32.309" v="510" actId="478"/>
          <ac:cxnSpMkLst>
            <pc:docMk/>
            <pc:sldMk cId="3354270374" sldId="269"/>
            <ac:cxnSpMk id="57" creationId="{E1FB8C38-C938-FE69-EF66-7D1BA51B3F87}"/>
          </ac:cxnSpMkLst>
        </pc:cxnChg>
        <pc:cxnChg chg="add del">
          <ac:chgData name="Oppenheim, Tomas" userId="7bbdd6b4-1f3d-4fdd-ac21-d8c716941374" providerId="ADAL" clId="{867B68CD-496D-4F61-942C-1222180265F3}" dt="2025-06-16T17:18:32.665" v="511" actId="478"/>
          <ac:cxnSpMkLst>
            <pc:docMk/>
            <pc:sldMk cId="3354270374" sldId="269"/>
            <ac:cxnSpMk id="58" creationId="{4D222B60-0AD7-CB77-41CD-C97971E693E7}"/>
          </ac:cxnSpMkLst>
        </pc:cxnChg>
        <pc:cxnChg chg="add del">
          <ac:chgData name="Oppenheim, Tomas" userId="7bbdd6b4-1f3d-4fdd-ac21-d8c716941374" providerId="ADAL" clId="{867B68CD-496D-4F61-942C-1222180265F3}" dt="2025-06-16T17:18:32.019" v="509" actId="478"/>
          <ac:cxnSpMkLst>
            <pc:docMk/>
            <pc:sldMk cId="3354270374" sldId="269"/>
            <ac:cxnSpMk id="59" creationId="{378BB22E-4AA5-D24A-9993-BB667B3E7BA2}"/>
          </ac:cxnSpMkLst>
        </pc:cxnChg>
        <pc:cxnChg chg="mod">
          <ac:chgData name="Oppenheim, Tomas" userId="7bbdd6b4-1f3d-4fdd-ac21-d8c716941374" providerId="ADAL" clId="{867B68CD-496D-4F61-942C-1222180265F3}" dt="2025-06-16T17:17:25.812" v="474" actId="14100"/>
          <ac:cxnSpMkLst>
            <pc:docMk/>
            <pc:sldMk cId="3354270374" sldId="269"/>
            <ac:cxnSpMk id="76" creationId="{84900770-DFBC-571B-A2EA-A551DCA9CDDC}"/>
          </ac:cxnSpMkLst>
        </pc:cxnChg>
        <pc:cxnChg chg="mod">
          <ac:chgData name="Oppenheim, Tomas" userId="7bbdd6b4-1f3d-4fdd-ac21-d8c716941374" providerId="ADAL" clId="{867B68CD-496D-4F61-942C-1222180265F3}" dt="2025-06-16T17:17:33.190" v="488" actId="14100"/>
          <ac:cxnSpMkLst>
            <pc:docMk/>
            <pc:sldMk cId="3354270374" sldId="269"/>
            <ac:cxnSpMk id="98" creationId="{CBE299C9-463C-870A-FCDE-6090E25A56AA}"/>
          </ac:cxnSpMkLst>
        </pc:cxnChg>
        <pc:cxnChg chg="mod">
          <ac:chgData name="Oppenheim, Tomas" userId="7bbdd6b4-1f3d-4fdd-ac21-d8c716941374" providerId="ADAL" clId="{867B68CD-496D-4F61-942C-1222180265F3}" dt="2025-06-16T17:17:29.169" v="487" actId="1035"/>
          <ac:cxnSpMkLst>
            <pc:docMk/>
            <pc:sldMk cId="3354270374" sldId="269"/>
            <ac:cxnSpMk id="111" creationId="{E4886397-0F46-E3D2-7F68-83DA77465318}"/>
          </ac:cxnSpMkLst>
        </pc:cxnChg>
      </pc:sldChg>
      <pc:sldChg chg="addSp delSp modSp new mod ord">
        <pc:chgData name="Oppenheim, Tomas" userId="7bbdd6b4-1f3d-4fdd-ac21-d8c716941374" providerId="ADAL" clId="{867B68CD-496D-4F61-942C-1222180265F3}" dt="2025-06-16T17:42:35.546" v="710" actId="1076"/>
        <pc:sldMkLst>
          <pc:docMk/>
          <pc:sldMk cId="4002543143" sldId="270"/>
        </pc:sldMkLst>
        <pc:spChg chg="mod">
          <ac:chgData name="Oppenheim, Tomas" userId="7bbdd6b4-1f3d-4fdd-ac21-d8c716941374" providerId="ADAL" clId="{867B68CD-496D-4F61-942C-1222180265F3}" dt="2025-06-16T17:40:23.036" v="703" actId="20577"/>
          <ac:spMkLst>
            <pc:docMk/>
            <pc:sldMk cId="4002543143" sldId="270"/>
            <ac:spMk id="2" creationId="{17EB80F4-4729-76C6-85B3-7EF99431EC5A}"/>
          </ac:spMkLst>
        </pc:spChg>
        <pc:picChg chg="add mod">
          <ac:chgData name="Oppenheim, Tomas" userId="7bbdd6b4-1f3d-4fdd-ac21-d8c716941374" providerId="ADAL" clId="{867B68CD-496D-4F61-942C-1222180265F3}" dt="2025-06-16T17:42:35.546" v="710" actId="1076"/>
          <ac:picMkLst>
            <pc:docMk/>
            <pc:sldMk cId="4002543143" sldId="270"/>
            <ac:picMk id="5" creationId="{B1F27C27-6A15-FA48-3B1F-5781B938B217}"/>
          </ac:picMkLst>
        </pc:picChg>
      </pc:sldChg>
      <pc:sldChg chg="addSp delSp modSp new mod">
        <pc:chgData name="Oppenheim, Tomas" userId="7bbdd6b4-1f3d-4fdd-ac21-d8c716941374" providerId="ADAL" clId="{867B68CD-496D-4F61-942C-1222180265F3}" dt="2025-06-18T19:22:43.265" v="1092" actId="20577"/>
        <pc:sldMkLst>
          <pc:docMk/>
          <pc:sldMk cId="2526843292" sldId="271"/>
        </pc:sldMkLst>
        <pc:spChg chg="mod">
          <ac:chgData name="Oppenheim, Tomas" userId="7bbdd6b4-1f3d-4fdd-ac21-d8c716941374" providerId="ADAL" clId="{867B68CD-496D-4F61-942C-1222180265F3}" dt="2025-06-18T19:22:43.265" v="1092" actId="20577"/>
          <ac:spMkLst>
            <pc:docMk/>
            <pc:sldMk cId="2526843292" sldId="271"/>
            <ac:spMk id="2" creationId="{BC2EC7A4-F92B-CC23-2D98-734043D09AFA}"/>
          </ac:spMkLst>
        </pc:spChg>
        <pc:spChg chg="add mod">
          <ac:chgData name="Oppenheim, Tomas" userId="7bbdd6b4-1f3d-4fdd-ac21-d8c716941374" providerId="ADAL" clId="{867B68CD-496D-4F61-942C-1222180265F3}" dt="2025-06-18T18:44:59.616" v="777" actId="1076"/>
          <ac:spMkLst>
            <pc:docMk/>
            <pc:sldMk cId="2526843292" sldId="271"/>
            <ac:spMk id="4" creationId="{08AD08FF-EAA8-3874-9182-FE1F342EA9AE}"/>
          </ac:spMkLst>
        </pc:spChg>
        <pc:spChg chg="add mod">
          <ac:chgData name="Oppenheim, Tomas" userId="7bbdd6b4-1f3d-4fdd-ac21-d8c716941374" providerId="ADAL" clId="{867B68CD-496D-4F61-942C-1222180265F3}" dt="2025-06-18T18:45:26.743" v="785" actId="207"/>
          <ac:spMkLst>
            <pc:docMk/>
            <pc:sldMk cId="2526843292" sldId="271"/>
            <ac:spMk id="5" creationId="{3BC85030-D5C1-63AA-9D73-B445BC9835FC}"/>
          </ac:spMkLst>
        </pc:spChg>
        <pc:spChg chg="add mod">
          <ac:chgData name="Oppenheim, Tomas" userId="7bbdd6b4-1f3d-4fdd-ac21-d8c716941374" providerId="ADAL" clId="{867B68CD-496D-4F61-942C-1222180265F3}" dt="2025-06-18T18:45:26.743" v="785" actId="207"/>
          <ac:spMkLst>
            <pc:docMk/>
            <pc:sldMk cId="2526843292" sldId="271"/>
            <ac:spMk id="6" creationId="{1FED508C-83DE-9149-E140-E2D8C774ECF3}"/>
          </ac:spMkLst>
        </pc:spChg>
        <pc:spChg chg="add mod">
          <ac:chgData name="Oppenheim, Tomas" userId="7bbdd6b4-1f3d-4fdd-ac21-d8c716941374" providerId="ADAL" clId="{867B68CD-496D-4F61-942C-1222180265F3}" dt="2025-06-18T18:45:31.438" v="786" actId="1076"/>
          <ac:spMkLst>
            <pc:docMk/>
            <pc:sldMk cId="2526843292" sldId="271"/>
            <ac:spMk id="7" creationId="{5D5CA807-FC0D-773F-6F6D-7F36F2950540}"/>
          </ac:spMkLst>
        </pc:spChg>
        <pc:spChg chg="add mod">
          <ac:chgData name="Oppenheim, Tomas" userId="7bbdd6b4-1f3d-4fdd-ac21-d8c716941374" providerId="ADAL" clId="{867B68CD-496D-4F61-942C-1222180265F3}" dt="2025-06-18T18:45:26.743" v="785" actId="207"/>
          <ac:spMkLst>
            <pc:docMk/>
            <pc:sldMk cId="2526843292" sldId="271"/>
            <ac:spMk id="8" creationId="{D5CAB369-DC67-8415-01B6-377EC3EF1225}"/>
          </ac:spMkLst>
        </pc:spChg>
        <pc:spChg chg="add mod">
          <ac:chgData name="Oppenheim, Tomas" userId="7bbdd6b4-1f3d-4fdd-ac21-d8c716941374" providerId="ADAL" clId="{867B68CD-496D-4F61-942C-1222180265F3}" dt="2025-06-18T18:48:31.501" v="816" actId="207"/>
          <ac:spMkLst>
            <pc:docMk/>
            <pc:sldMk cId="2526843292" sldId="271"/>
            <ac:spMk id="10" creationId="{C896A321-9841-D93E-D835-0DC54757E37A}"/>
          </ac:spMkLst>
        </pc:spChg>
        <pc:spChg chg="add mod">
          <ac:chgData name="Oppenheim, Tomas" userId="7bbdd6b4-1f3d-4fdd-ac21-d8c716941374" providerId="ADAL" clId="{867B68CD-496D-4F61-942C-1222180265F3}" dt="2025-06-18T18:48:31.501" v="816" actId="207"/>
          <ac:spMkLst>
            <pc:docMk/>
            <pc:sldMk cId="2526843292" sldId="271"/>
            <ac:spMk id="11" creationId="{E7BF501F-A8D0-E0D2-D758-CB9AE82A2F13}"/>
          </ac:spMkLst>
        </pc:spChg>
        <pc:spChg chg="add mod">
          <ac:chgData name="Oppenheim, Tomas" userId="7bbdd6b4-1f3d-4fdd-ac21-d8c716941374" providerId="ADAL" clId="{867B68CD-496D-4F61-942C-1222180265F3}" dt="2025-06-18T18:48:31.501" v="816" actId="207"/>
          <ac:spMkLst>
            <pc:docMk/>
            <pc:sldMk cId="2526843292" sldId="271"/>
            <ac:spMk id="12" creationId="{32967D9F-B2D5-154B-F686-A18CF140A4BE}"/>
          </ac:spMkLst>
        </pc:spChg>
        <pc:spChg chg="add mod">
          <ac:chgData name="Oppenheim, Tomas" userId="7bbdd6b4-1f3d-4fdd-ac21-d8c716941374" providerId="ADAL" clId="{867B68CD-496D-4F61-942C-1222180265F3}" dt="2025-06-18T18:48:31.501" v="816" actId="207"/>
          <ac:spMkLst>
            <pc:docMk/>
            <pc:sldMk cId="2526843292" sldId="271"/>
            <ac:spMk id="13" creationId="{764B777B-0ABF-6D19-BAEE-8A8D1E0040B8}"/>
          </ac:spMkLst>
        </pc:spChg>
        <pc:spChg chg="add mod">
          <ac:chgData name="Oppenheim, Tomas" userId="7bbdd6b4-1f3d-4fdd-ac21-d8c716941374" providerId="ADAL" clId="{867B68CD-496D-4F61-942C-1222180265F3}" dt="2025-06-18T19:03:32.808" v="931" actId="1076"/>
          <ac:spMkLst>
            <pc:docMk/>
            <pc:sldMk cId="2526843292" sldId="271"/>
            <ac:spMk id="19" creationId="{E70332D6-CFE7-2F5D-FE74-1F43DA1EE8A1}"/>
          </ac:spMkLst>
        </pc:spChg>
        <pc:spChg chg="add mod">
          <ac:chgData name="Oppenheim, Tomas" userId="7bbdd6b4-1f3d-4fdd-ac21-d8c716941374" providerId="ADAL" clId="{867B68CD-496D-4F61-942C-1222180265F3}" dt="2025-06-18T19:02:37.213" v="890" actId="1076"/>
          <ac:spMkLst>
            <pc:docMk/>
            <pc:sldMk cId="2526843292" sldId="271"/>
            <ac:spMk id="53" creationId="{90104AEA-D588-A620-674E-33DC0C66C4D8}"/>
          </ac:spMkLst>
        </pc:spChg>
        <pc:spChg chg="add mod">
          <ac:chgData name="Oppenheim, Tomas" userId="7bbdd6b4-1f3d-4fdd-ac21-d8c716941374" providerId="ADAL" clId="{867B68CD-496D-4F61-942C-1222180265F3}" dt="2025-06-18T19:02:42.330" v="894" actId="20577"/>
          <ac:spMkLst>
            <pc:docMk/>
            <pc:sldMk cId="2526843292" sldId="271"/>
            <ac:spMk id="54" creationId="{984E2C73-65DA-9DF1-3A27-44B97D3F2E74}"/>
          </ac:spMkLst>
        </pc:spChg>
        <pc:spChg chg="add mod">
          <ac:chgData name="Oppenheim, Tomas" userId="7bbdd6b4-1f3d-4fdd-ac21-d8c716941374" providerId="ADAL" clId="{867B68CD-496D-4F61-942C-1222180265F3}" dt="2025-06-18T19:02:50.328" v="897" actId="20577"/>
          <ac:spMkLst>
            <pc:docMk/>
            <pc:sldMk cId="2526843292" sldId="271"/>
            <ac:spMk id="55" creationId="{7C4E8EEE-36CD-AEAC-EEFD-69F1ECADED36}"/>
          </ac:spMkLst>
        </pc:spChg>
        <pc:spChg chg="add mod">
          <ac:chgData name="Oppenheim, Tomas" userId="7bbdd6b4-1f3d-4fdd-ac21-d8c716941374" providerId="ADAL" clId="{867B68CD-496D-4F61-942C-1222180265F3}" dt="2025-06-18T19:02:58.742" v="901" actId="20577"/>
          <ac:spMkLst>
            <pc:docMk/>
            <pc:sldMk cId="2526843292" sldId="271"/>
            <ac:spMk id="56" creationId="{1B6BE621-671D-E73A-19EC-A1BB6B13664F}"/>
          </ac:spMkLst>
        </pc:spChg>
        <pc:spChg chg="add mod">
          <ac:chgData name="Oppenheim, Tomas" userId="7bbdd6b4-1f3d-4fdd-ac21-d8c716941374" providerId="ADAL" clId="{867B68CD-496D-4F61-942C-1222180265F3}" dt="2025-06-18T19:03:17.234" v="910" actId="1076"/>
          <ac:spMkLst>
            <pc:docMk/>
            <pc:sldMk cId="2526843292" sldId="271"/>
            <ac:spMk id="57" creationId="{4F256575-5D58-C0CF-6E7A-083664308312}"/>
          </ac:spMkLst>
        </pc:spChg>
        <pc:spChg chg="add mod">
          <ac:chgData name="Oppenheim, Tomas" userId="7bbdd6b4-1f3d-4fdd-ac21-d8c716941374" providerId="ADAL" clId="{867B68CD-496D-4F61-942C-1222180265F3}" dt="2025-06-18T19:03:37.687" v="934" actId="1076"/>
          <ac:spMkLst>
            <pc:docMk/>
            <pc:sldMk cId="2526843292" sldId="271"/>
            <ac:spMk id="58" creationId="{CAE00648-FA20-2890-2E68-35F6A0B33A01}"/>
          </ac:spMkLst>
        </pc:spChg>
        <pc:spChg chg="add mod">
          <ac:chgData name="Oppenheim, Tomas" userId="7bbdd6b4-1f3d-4fdd-ac21-d8c716941374" providerId="ADAL" clId="{867B68CD-496D-4F61-942C-1222180265F3}" dt="2025-06-18T19:04:11.109" v="966" actId="1076"/>
          <ac:spMkLst>
            <pc:docMk/>
            <pc:sldMk cId="2526843292" sldId="271"/>
            <ac:spMk id="59" creationId="{C57B7E9F-240E-AC22-D281-3D5B6CBB4E58}"/>
          </ac:spMkLst>
        </pc:spChg>
        <pc:spChg chg="add mod">
          <ac:chgData name="Oppenheim, Tomas" userId="7bbdd6b4-1f3d-4fdd-ac21-d8c716941374" providerId="ADAL" clId="{867B68CD-496D-4F61-942C-1222180265F3}" dt="2025-06-18T19:05:16.238" v="1038" actId="20577"/>
          <ac:spMkLst>
            <pc:docMk/>
            <pc:sldMk cId="2526843292" sldId="271"/>
            <ac:spMk id="66" creationId="{57508B3B-8262-1E50-0476-0EB2D4B37416}"/>
          </ac:spMkLst>
        </pc:spChg>
        <pc:spChg chg="add mod">
          <ac:chgData name="Oppenheim, Tomas" userId="7bbdd6b4-1f3d-4fdd-ac21-d8c716941374" providerId="ADAL" clId="{867B68CD-496D-4F61-942C-1222180265F3}" dt="2025-06-18T19:05:37.320" v="1049" actId="1076"/>
          <ac:spMkLst>
            <pc:docMk/>
            <pc:sldMk cId="2526843292" sldId="271"/>
            <ac:spMk id="67" creationId="{2ADB05B1-E6F7-0E1D-449A-50B523CAC4E3}"/>
          </ac:spMkLst>
        </pc:spChg>
        <pc:spChg chg="add mod">
          <ac:chgData name="Oppenheim, Tomas" userId="7bbdd6b4-1f3d-4fdd-ac21-d8c716941374" providerId="ADAL" clId="{867B68CD-496D-4F61-942C-1222180265F3}" dt="2025-06-18T19:05:41" v="1051" actId="1076"/>
          <ac:spMkLst>
            <pc:docMk/>
            <pc:sldMk cId="2526843292" sldId="271"/>
            <ac:spMk id="68" creationId="{A37E4C9C-9A93-0155-5419-C6069E8B3D93}"/>
          </ac:spMkLst>
        </pc:spChg>
        <pc:spChg chg="add mod">
          <ac:chgData name="Oppenheim, Tomas" userId="7bbdd6b4-1f3d-4fdd-ac21-d8c716941374" providerId="ADAL" clId="{867B68CD-496D-4F61-942C-1222180265F3}" dt="2025-06-18T19:05:49.335" v="1057" actId="1076"/>
          <ac:spMkLst>
            <pc:docMk/>
            <pc:sldMk cId="2526843292" sldId="271"/>
            <ac:spMk id="69" creationId="{18AEB5DD-1640-D4F8-A40E-8107CFE949E2}"/>
          </ac:spMkLst>
        </pc:spChg>
        <pc:spChg chg="add mod">
          <ac:chgData name="Oppenheim, Tomas" userId="7bbdd6b4-1f3d-4fdd-ac21-d8c716941374" providerId="ADAL" clId="{867B68CD-496D-4F61-942C-1222180265F3}" dt="2025-06-18T19:05:53.665" v="1059" actId="1076"/>
          <ac:spMkLst>
            <pc:docMk/>
            <pc:sldMk cId="2526843292" sldId="271"/>
            <ac:spMk id="70" creationId="{CBA32A56-E7EF-CD99-8A39-B1E0DC4DF7F8}"/>
          </ac:spMkLst>
        </pc:spChg>
        <pc:cxnChg chg="add mod">
          <ac:chgData name="Oppenheim, Tomas" userId="7bbdd6b4-1f3d-4fdd-ac21-d8c716941374" providerId="ADAL" clId="{867B68CD-496D-4F61-942C-1222180265F3}" dt="2025-06-18T18:48:25.324" v="815" actId="1076"/>
          <ac:cxnSpMkLst>
            <pc:docMk/>
            <pc:sldMk cId="2526843292" sldId="271"/>
            <ac:cxnSpMk id="15" creationId="{5CD3DA46-FA68-7C20-915F-EE8C267FC919}"/>
          </ac:cxnSpMkLst>
        </pc:cxnChg>
        <pc:cxnChg chg="add mod">
          <ac:chgData name="Oppenheim, Tomas" userId="7bbdd6b4-1f3d-4fdd-ac21-d8c716941374" providerId="ADAL" clId="{867B68CD-496D-4F61-942C-1222180265F3}" dt="2025-06-18T18:45:52.288" v="792" actId="1076"/>
          <ac:cxnSpMkLst>
            <pc:docMk/>
            <pc:sldMk cId="2526843292" sldId="271"/>
            <ac:cxnSpMk id="16" creationId="{4E96192B-F7B5-8537-8738-761232979654}"/>
          </ac:cxnSpMkLst>
        </pc:cxnChg>
        <pc:cxnChg chg="add mod">
          <ac:chgData name="Oppenheim, Tomas" userId="7bbdd6b4-1f3d-4fdd-ac21-d8c716941374" providerId="ADAL" clId="{867B68CD-496D-4F61-942C-1222180265F3}" dt="2025-06-18T18:45:57.542" v="794" actId="1076"/>
          <ac:cxnSpMkLst>
            <pc:docMk/>
            <pc:sldMk cId="2526843292" sldId="271"/>
            <ac:cxnSpMk id="17" creationId="{67F56629-1F69-6D93-7784-5806D0D013DA}"/>
          </ac:cxnSpMkLst>
        </pc:cxnChg>
        <pc:cxnChg chg="add mod">
          <ac:chgData name="Oppenheim, Tomas" userId="7bbdd6b4-1f3d-4fdd-ac21-d8c716941374" providerId="ADAL" clId="{867B68CD-496D-4F61-942C-1222180265F3}" dt="2025-06-18T18:46:03.800" v="796" actId="1076"/>
          <ac:cxnSpMkLst>
            <pc:docMk/>
            <pc:sldMk cId="2526843292" sldId="271"/>
            <ac:cxnSpMk id="18" creationId="{169E70AF-8D15-F5D4-D4BF-133DEA993663}"/>
          </ac:cxnSpMkLst>
        </pc:cxnChg>
        <pc:cxnChg chg="add mod">
          <ac:chgData name="Oppenheim, Tomas" userId="7bbdd6b4-1f3d-4fdd-ac21-d8c716941374" providerId="ADAL" clId="{867B68CD-496D-4F61-942C-1222180265F3}" dt="2025-06-18T19:02:06.309" v="878" actId="14100"/>
          <ac:cxnSpMkLst>
            <pc:docMk/>
            <pc:sldMk cId="2526843292" sldId="271"/>
            <ac:cxnSpMk id="21" creationId="{632B43CC-19D2-2E45-22A3-8BE906B5406E}"/>
          </ac:cxnSpMkLst>
        </pc:cxnChg>
        <pc:cxnChg chg="add">
          <ac:chgData name="Oppenheim, Tomas" userId="7bbdd6b4-1f3d-4fdd-ac21-d8c716941374" providerId="ADAL" clId="{867B68CD-496D-4F61-942C-1222180265F3}" dt="2025-06-18T18:47:28.633" v="800" actId="11529"/>
          <ac:cxnSpMkLst>
            <pc:docMk/>
            <pc:sldMk cId="2526843292" sldId="271"/>
            <ac:cxnSpMk id="23" creationId="{6B91AA17-BC07-D890-52C3-9D4F27D19081}"/>
          </ac:cxnSpMkLst>
        </pc:cxnChg>
        <pc:cxnChg chg="add mod">
          <ac:chgData name="Oppenheim, Tomas" userId="7bbdd6b4-1f3d-4fdd-ac21-d8c716941374" providerId="ADAL" clId="{867B68CD-496D-4F61-942C-1222180265F3}" dt="2025-06-18T18:47:32.970" v="802" actId="1076"/>
          <ac:cxnSpMkLst>
            <pc:docMk/>
            <pc:sldMk cId="2526843292" sldId="271"/>
            <ac:cxnSpMk id="24" creationId="{6D6C3A51-1936-DF8D-0172-5656B86CC8C8}"/>
          </ac:cxnSpMkLst>
        </pc:cxnChg>
        <pc:cxnChg chg="add mod">
          <ac:chgData name="Oppenheim, Tomas" userId="7bbdd6b4-1f3d-4fdd-ac21-d8c716941374" providerId="ADAL" clId="{867B68CD-496D-4F61-942C-1222180265F3}" dt="2025-06-18T18:47:38.292" v="804" actId="1076"/>
          <ac:cxnSpMkLst>
            <pc:docMk/>
            <pc:sldMk cId="2526843292" sldId="271"/>
            <ac:cxnSpMk id="25" creationId="{40C22A35-AEBB-2D7E-14C1-B4F159E6799E}"/>
          </ac:cxnSpMkLst>
        </pc:cxnChg>
        <pc:cxnChg chg="add mod">
          <ac:chgData name="Oppenheim, Tomas" userId="7bbdd6b4-1f3d-4fdd-ac21-d8c716941374" providerId="ADAL" clId="{867B68CD-496D-4F61-942C-1222180265F3}" dt="2025-06-18T18:47:41.927" v="806" actId="1076"/>
          <ac:cxnSpMkLst>
            <pc:docMk/>
            <pc:sldMk cId="2526843292" sldId="271"/>
            <ac:cxnSpMk id="26" creationId="{1C3EC6A9-478F-EE44-BEF8-683F6C7EC239}"/>
          </ac:cxnSpMkLst>
        </pc:cxnChg>
        <pc:cxnChg chg="add mod">
          <ac:chgData name="Oppenheim, Tomas" userId="7bbdd6b4-1f3d-4fdd-ac21-d8c716941374" providerId="ADAL" clId="{867B68CD-496D-4F61-942C-1222180265F3}" dt="2025-06-18T18:47:47.950" v="808" actId="1076"/>
          <ac:cxnSpMkLst>
            <pc:docMk/>
            <pc:sldMk cId="2526843292" sldId="271"/>
            <ac:cxnSpMk id="27" creationId="{EE42303F-7745-60F7-B06B-95F4429050B0}"/>
          </ac:cxnSpMkLst>
        </pc:cxnChg>
        <pc:cxnChg chg="add mod">
          <ac:chgData name="Oppenheim, Tomas" userId="7bbdd6b4-1f3d-4fdd-ac21-d8c716941374" providerId="ADAL" clId="{867B68CD-496D-4F61-942C-1222180265F3}" dt="2025-06-18T18:48:00.628" v="811" actId="14100"/>
          <ac:cxnSpMkLst>
            <pc:docMk/>
            <pc:sldMk cId="2526843292" sldId="271"/>
            <ac:cxnSpMk id="28" creationId="{23F77BAB-6031-9F2B-8CA9-5021F3120CF5}"/>
          </ac:cxnSpMkLst>
        </pc:cxnChg>
        <pc:cxnChg chg="add mod">
          <ac:chgData name="Oppenheim, Tomas" userId="7bbdd6b4-1f3d-4fdd-ac21-d8c716941374" providerId="ADAL" clId="{867B68CD-496D-4F61-942C-1222180265F3}" dt="2025-06-18T19:00:27.935" v="826" actId="14100"/>
          <ac:cxnSpMkLst>
            <pc:docMk/>
            <pc:sldMk cId="2526843292" sldId="271"/>
            <ac:cxnSpMk id="31" creationId="{AA904C01-949A-C39E-912C-B4BFACF2B0C7}"/>
          </ac:cxnSpMkLst>
        </pc:cxnChg>
        <pc:cxnChg chg="add mod">
          <ac:chgData name="Oppenheim, Tomas" userId="7bbdd6b4-1f3d-4fdd-ac21-d8c716941374" providerId="ADAL" clId="{867B68CD-496D-4F61-942C-1222180265F3}" dt="2025-06-18T19:00:39.055" v="831" actId="1076"/>
          <ac:cxnSpMkLst>
            <pc:docMk/>
            <pc:sldMk cId="2526843292" sldId="271"/>
            <ac:cxnSpMk id="37" creationId="{C935F130-1E87-EAB9-AD77-E79FBB3B775F}"/>
          </ac:cxnSpMkLst>
        </pc:cxnChg>
        <pc:cxnChg chg="add mod">
          <ac:chgData name="Oppenheim, Tomas" userId="7bbdd6b4-1f3d-4fdd-ac21-d8c716941374" providerId="ADAL" clId="{867B68CD-496D-4F61-942C-1222180265F3}" dt="2025-06-18T19:00:44.120" v="833" actId="1076"/>
          <ac:cxnSpMkLst>
            <pc:docMk/>
            <pc:sldMk cId="2526843292" sldId="271"/>
            <ac:cxnSpMk id="38" creationId="{45C28F2E-2531-804F-B6AC-2923B24A56C4}"/>
          </ac:cxnSpMkLst>
        </pc:cxnChg>
        <pc:cxnChg chg="add mod">
          <ac:chgData name="Oppenheim, Tomas" userId="7bbdd6b4-1f3d-4fdd-ac21-d8c716941374" providerId="ADAL" clId="{867B68CD-496D-4F61-942C-1222180265F3}" dt="2025-06-18T19:00:49.382" v="835" actId="1076"/>
          <ac:cxnSpMkLst>
            <pc:docMk/>
            <pc:sldMk cId="2526843292" sldId="271"/>
            <ac:cxnSpMk id="39" creationId="{66D64B9A-9626-C994-BA3D-9C789A88AB1A}"/>
          </ac:cxnSpMkLst>
        </pc:cxnChg>
        <pc:cxnChg chg="add mod">
          <ac:chgData name="Oppenheim, Tomas" userId="7bbdd6b4-1f3d-4fdd-ac21-d8c716941374" providerId="ADAL" clId="{867B68CD-496D-4F61-942C-1222180265F3}" dt="2025-06-18T19:00:59.477" v="837" actId="1076"/>
          <ac:cxnSpMkLst>
            <pc:docMk/>
            <pc:sldMk cId="2526843292" sldId="271"/>
            <ac:cxnSpMk id="40" creationId="{E71FD809-9FAB-BD0F-9519-65F2DA9BFB8D}"/>
          </ac:cxnSpMkLst>
        </pc:cxnChg>
        <pc:cxnChg chg="add mod">
          <ac:chgData name="Oppenheim, Tomas" userId="7bbdd6b4-1f3d-4fdd-ac21-d8c716941374" providerId="ADAL" clId="{867B68CD-496D-4F61-942C-1222180265F3}" dt="2025-06-18T19:01:14.424" v="841" actId="14100"/>
          <ac:cxnSpMkLst>
            <pc:docMk/>
            <pc:sldMk cId="2526843292" sldId="271"/>
            <ac:cxnSpMk id="41" creationId="{C0B06497-2811-94F3-3A1E-EDAB39542AB5}"/>
          </ac:cxnSpMkLst>
        </pc:cxnChg>
        <pc:cxnChg chg="add mod">
          <ac:chgData name="Oppenheim, Tomas" userId="7bbdd6b4-1f3d-4fdd-ac21-d8c716941374" providerId="ADAL" clId="{867B68CD-496D-4F61-942C-1222180265F3}" dt="2025-06-18T19:01:49.400" v="873" actId="14100"/>
          <ac:cxnSpMkLst>
            <pc:docMk/>
            <pc:sldMk cId="2526843292" sldId="271"/>
            <ac:cxnSpMk id="44" creationId="{E9D65BBA-8AE0-4DE6-C9AA-697169814BF7}"/>
          </ac:cxnSpMkLst>
        </pc:cxnChg>
        <pc:cxnChg chg="add mod">
          <ac:chgData name="Oppenheim, Tomas" userId="7bbdd6b4-1f3d-4fdd-ac21-d8c716941374" providerId="ADAL" clId="{867B68CD-496D-4F61-942C-1222180265F3}" dt="2025-06-18T19:01:54.794" v="875" actId="1076"/>
          <ac:cxnSpMkLst>
            <pc:docMk/>
            <pc:sldMk cId="2526843292" sldId="271"/>
            <ac:cxnSpMk id="46" creationId="{12F3ED3E-38D9-E396-11A2-AAD9E4F03C5C}"/>
          </ac:cxnSpMkLst>
        </pc:cxnChg>
        <pc:cxnChg chg="add mod">
          <ac:chgData name="Oppenheim, Tomas" userId="7bbdd6b4-1f3d-4fdd-ac21-d8c716941374" providerId="ADAL" clId="{867B68CD-496D-4F61-942C-1222180265F3}" dt="2025-06-18T19:02:01.360" v="877" actId="1076"/>
          <ac:cxnSpMkLst>
            <pc:docMk/>
            <pc:sldMk cId="2526843292" sldId="271"/>
            <ac:cxnSpMk id="47" creationId="{74A2B74D-D806-BED7-C231-097A81D0EBB1}"/>
          </ac:cxnSpMkLst>
        </pc:cxnChg>
        <pc:cxnChg chg="add mod">
          <ac:chgData name="Oppenheim, Tomas" userId="7bbdd6b4-1f3d-4fdd-ac21-d8c716941374" providerId="ADAL" clId="{867B68CD-496D-4F61-942C-1222180265F3}" dt="2025-06-18T19:02:10.361" v="880" actId="1076"/>
          <ac:cxnSpMkLst>
            <pc:docMk/>
            <pc:sldMk cId="2526843292" sldId="271"/>
            <ac:cxnSpMk id="49" creationId="{B58F1F5B-0A6E-00C0-07FE-9FEC99471747}"/>
          </ac:cxnSpMkLst>
        </pc:cxnChg>
        <pc:cxnChg chg="add mod">
          <ac:chgData name="Oppenheim, Tomas" userId="7bbdd6b4-1f3d-4fdd-ac21-d8c716941374" providerId="ADAL" clId="{867B68CD-496D-4F61-942C-1222180265F3}" dt="2025-06-18T19:02:13.831" v="882" actId="1076"/>
          <ac:cxnSpMkLst>
            <pc:docMk/>
            <pc:sldMk cId="2526843292" sldId="271"/>
            <ac:cxnSpMk id="50" creationId="{F1D9ED95-1236-3E4A-3A01-71CB7469DEC5}"/>
          </ac:cxnSpMkLst>
        </pc:cxnChg>
        <pc:cxnChg chg="add mod">
          <ac:chgData name="Oppenheim, Tomas" userId="7bbdd6b4-1f3d-4fdd-ac21-d8c716941374" providerId="ADAL" clId="{867B68CD-496D-4F61-942C-1222180265F3}" dt="2025-06-18T19:02:21.223" v="884" actId="1076"/>
          <ac:cxnSpMkLst>
            <pc:docMk/>
            <pc:sldMk cId="2526843292" sldId="271"/>
            <ac:cxnSpMk id="51" creationId="{AD90AF28-28F0-AB9B-B2A9-098A9F068458}"/>
          </ac:cxnSpMkLst>
        </pc:cxnChg>
        <pc:cxnChg chg="add mod">
          <ac:chgData name="Oppenheim, Tomas" userId="7bbdd6b4-1f3d-4fdd-ac21-d8c716941374" providerId="ADAL" clId="{867B68CD-496D-4F61-942C-1222180265F3}" dt="2025-06-18T19:02:21.223" v="884" actId="1076"/>
          <ac:cxnSpMkLst>
            <pc:docMk/>
            <pc:sldMk cId="2526843292" sldId="271"/>
            <ac:cxnSpMk id="52" creationId="{C9ACE50D-B159-17A7-8AB8-26671B62B4CF}"/>
          </ac:cxnSpMkLst>
        </pc:cxnChg>
        <pc:cxnChg chg="add mod">
          <ac:chgData name="Oppenheim, Tomas" userId="7bbdd6b4-1f3d-4fdd-ac21-d8c716941374" providerId="ADAL" clId="{867B68CD-496D-4F61-942C-1222180265F3}" dt="2025-06-18T19:04:28.987" v="971" actId="14100"/>
          <ac:cxnSpMkLst>
            <pc:docMk/>
            <pc:sldMk cId="2526843292" sldId="271"/>
            <ac:cxnSpMk id="60" creationId="{BCE8A196-9B14-5E1E-EF33-AA1118104DEE}"/>
          </ac:cxnSpMkLst>
        </pc:cxnChg>
        <pc:cxnChg chg="add mod">
          <ac:chgData name="Oppenheim, Tomas" userId="7bbdd6b4-1f3d-4fdd-ac21-d8c716941374" providerId="ADAL" clId="{867B68CD-496D-4F61-942C-1222180265F3}" dt="2025-06-18T19:04:39.734" v="974" actId="14100"/>
          <ac:cxnSpMkLst>
            <pc:docMk/>
            <pc:sldMk cId="2526843292" sldId="271"/>
            <ac:cxnSpMk id="62" creationId="{1200C1CF-C0EE-43AD-B79E-486EA0543FE1}"/>
          </ac:cxnSpMkLst>
        </pc:cxnChg>
        <pc:cxnChg chg="add mod">
          <ac:chgData name="Oppenheim, Tomas" userId="7bbdd6b4-1f3d-4fdd-ac21-d8c716941374" providerId="ADAL" clId="{867B68CD-496D-4F61-942C-1222180265F3}" dt="2025-06-18T19:04:47.614" v="977" actId="14100"/>
          <ac:cxnSpMkLst>
            <pc:docMk/>
            <pc:sldMk cId="2526843292" sldId="271"/>
            <ac:cxnSpMk id="64" creationId="{08813226-AAD2-7F37-C370-2BBF9D1AF29D}"/>
          </ac:cxnSpMkLst>
        </pc:cxnChg>
      </pc:sldChg>
      <pc:sldChg chg="addSp delSp modSp new mod">
        <pc:chgData name="Oppenheim, Tomas" userId="7bbdd6b4-1f3d-4fdd-ac21-d8c716941374" providerId="ADAL" clId="{867B68CD-496D-4F61-942C-1222180265F3}" dt="2025-06-23T18:01:47.367" v="1126" actId="13822"/>
        <pc:sldMkLst>
          <pc:docMk/>
          <pc:sldMk cId="245222401" sldId="272"/>
        </pc:sldMkLst>
        <pc:spChg chg="add mod">
          <ac:chgData name="Oppenheim, Tomas" userId="7bbdd6b4-1f3d-4fdd-ac21-d8c716941374" providerId="ADAL" clId="{867B68CD-496D-4F61-942C-1222180265F3}" dt="2025-06-23T18:01:19.151" v="1122" actId="113"/>
          <ac:spMkLst>
            <pc:docMk/>
            <pc:sldMk cId="245222401" sldId="272"/>
            <ac:spMk id="6" creationId="{A36BC0B1-A2CB-CC0A-B678-31B1460984D8}"/>
          </ac:spMkLst>
        </pc:spChg>
        <pc:spChg chg="add mod">
          <ac:chgData name="Oppenheim, Tomas" userId="7bbdd6b4-1f3d-4fdd-ac21-d8c716941374" providerId="ADAL" clId="{867B68CD-496D-4F61-942C-1222180265F3}" dt="2025-06-23T18:01:16.996" v="1121" actId="113"/>
          <ac:spMkLst>
            <pc:docMk/>
            <pc:sldMk cId="245222401" sldId="272"/>
            <ac:spMk id="7" creationId="{7C9EEE9B-895D-A3D1-4142-B206955ED02F}"/>
          </ac:spMkLst>
        </pc:spChg>
        <pc:picChg chg="add mod">
          <ac:chgData name="Oppenheim, Tomas" userId="7bbdd6b4-1f3d-4fdd-ac21-d8c716941374" providerId="ADAL" clId="{867B68CD-496D-4F61-942C-1222180265F3}" dt="2025-06-23T18:00:46.011" v="1099" actId="1076"/>
          <ac:picMkLst>
            <pc:docMk/>
            <pc:sldMk cId="245222401" sldId="272"/>
            <ac:picMk id="5" creationId="{E89AF1F3-9309-49D3-7DFD-0B811E2C5D6D}"/>
          </ac:picMkLst>
        </pc:picChg>
        <pc:cxnChg chg="add mod">
          <ac:chgData name="Oppenheim, Tomas" userId="7bbdd6b4-1f3d-4fdd-ac21-d8c716941374" providerId="ADAL" clId="{867B68CD-496D-4F61-942C-1222180265F3}" dt="2025-06-23T18:01:37.451" v="1124" actId="13822"/>
          <ac:cxnSpMkLst>
            <pc:docMk/>
            <pc:sldMk cId="245222401" sldId="272"/>
            <ac:cxnSpMk id="9" creationId="{44FD7E22-71CF-6CE2-30A7-B2A5BFA5E813}"/>
          </ac:cxnSpMkLst>
        </pc:cxnChg>
        <pc:cxnChg chg="add mod">
          <ac:chgData name="Oppenheim, Tomas" userId="7bbdd6b4-1f3d-4fdd-ac21-d8c716941374" providerId="ADAL" clId="{867B68CD-496D-4F61-942C-1222180265F3}" dt="2025-06-23T18:01:47.367" v="1126" actId="13822"/>
          <ac:cxnSpMkLst>
            <pc:docMk/>
            <pc:sldMk cId="245222401" sldId="272"/>
            <ac:cxnSpMk id="11" creationId="{D42803AF-6D86-E9E9-8C28-BC2B4668E682}"/>
          </ac:cxnSpMkLst>
        </pc:cxnChg>
      </pc:sldChg>
      <pc:sldChg chg="modSp new mod">
        <pc:chgData name="Oppenheim, Tomas" userId="7bbdd6b4-1f3d-4fdd-ac21-d8c716941374" providerId="ADAL" clId="{867B68CD-496D-4F61-942C-1222180265F3}" dt="2025-07-07T16:49:05.296" v="1957" actId="13926"/>
        <pc:sldMkLst>
          <pc:docMk/>
          <pc:sldMk cId="2822856355" sldId="273"/>
        </pc:sldMkLst>
        <pc:spChg chg="mod">
          <ac:chgData name="Oppenheim, Tomas" userId="7bbdd6b4-1f3d-4fdd-ac21-d8c716941374" providerId="ADAL" clId="{867B68CD-496D-4F61-942C-1222180265F3}" dt="2025-07-07T16:33:10.986" v="1866" actId="13926"/>
          <ac:spMkLst>
            <pc:docMk/>
            <pc:sldMk cId="2822856355" sldId="273"/>
            <ac:spMk id="2" creationId="{FBBEC0C6-51EB-7031-90E9-30BFBAB8F98A}"/>
          </ac:spMkLst>
        </pc:spChg>
        <pc:spChg chg="mod">
          <ac:chgData name="Oppenheim, Tomas" userId="7bbdd6b4-1f3d-4fdd-ac21-d8c716941374" providerId="ADAL" clId="{867B68CD-496D-4F61-942C-1222180265F3}" dt="2025-07-07T16:49:05.296" v="1957" actId="13926"/>
          <ac:spMkLst>
            <pc:docMk/>
            <pc:sldMk cId="2822856355" sldId="273"/>
            <ac:spMk id="3" creationId="{71320950-D847-C7A8-9CE0-4ED294E74A87}"/>
          </ac:spMkLst>
        </pc:spChg>
      </pc:sldChg>
      <pc:sldChg chg="addSp delSp modSp new mod">
        <pc:chgData name="Oppenheim, Tomas" userId="7bbdd6b4-1f3d-4fdd-ac21-d8c716941374" providerId="ADAL" clId="{867B68CD-496D-4F61-942C-1222180265F3}" dt="2025-07-14T18:17:46.441" v="2052" actId="6549"/>
        <pc:sldMkLst>
          <pc:docMk/>
          <pc:sldMk cId="3435385904" sldId="274"/>
        </pc:sldMkLst>
        <pc:spChg chg="add mod">
          <ac:chgData name="Oppenheim, Tomas" userId="7bbdd6b4-1f3d-4fdd-ac21-d8c716941374" providerId="ADAL" clId="{867B68CD-496D-4F61-942C-1222180265F3}" dt="2025-07-14T18:17:46.441" v="2052" actId="6549"/>
          <ac:spMkLst>
            <pc:docMk/>
            <pc:sldMk cId="3435385904" sldId="274"/>
            <ac:spMk id="7" creationId="{1EFDE11C-6239-130D-CB5B-3F5911998AE8}"/>
          </ac:spMkLst>
        </pc:spChg>
        <pc:picChg chg="add mod">
          <ac:chgData name="Oppenheim, Tomas" userId="7bbdd6b4-1f3d-4fdd-ac21-d8c716941374" providerId="ADAL" clId="{867B68CD-496D-4F61-942C-1222180265F3}" dt="2025-07-14T18:17:17.362" v="2014" actId="1076"/>
          <ac:picMkLst>
            <pc:docMk/>
            <pc:sldMk cId="3435385904" sldId="274"/>
            <ac:picMk id="6" creationId="{7332B4EB-EA1B-AFCA-C67C-F65D37642492}"/>
          </ac:picMkLst>
        </pc:picChg>
      </pc:sldChg>
      <pc:sldChg chg="modSp add mod">
        <pc:chgData name="Oppenheim, Tomas" userId="7bbdd6b4-1f3d-4fdd-ac21-d8c716941374" providerId="ADAL" clId="{867B68CD-496D-4F61-942C-1222180265F3}" dt="2025-07-14T18:17:04.605" v="2012" actId="13926"/>
        <pc:sldMkLst>
          <pc:docMk/>
          <pc:sldMk cId="357227425" sldId="275"/>
        </pc:sldMkLst>
        <pc:spChg chg="mod">
          <ac:chgData name="Oppenheim, Tomas" userId="7bbdd6b4-1f3d-4fdd-ac21-d8c716941374" providerId="ADAL" clId="{867B68CD-496D-4F61-942C-1222180265F3}" dt="2025-07-14T18:11:33.621" v="1967" actId="20577"/>
          <ac:spMkLst>
            <pc:docMk/>
            <pc:sldMk cId="357227425" sldId="275"/>
            <ac:spMk id="2" creationId="{0118661D-BE0F-86B9-23B1-E024AC6D49D7}"/>
          </ac:spMkLst>
        </pc:spChg>
        <pc:spChg chg="mod">
          <ac:chgData name="Oppenheim, Tomas" userId="7bbdd6b4-1f3d-4fdd-ac21-d8c716941374" providerId="ADAL" clId="{867B68CD-496D-4F61-942C-1222180265F3}" dt="2025-07-14T18:17:04.605" v="2012" actId="13926"/>
          <ac:spMkLst>
            <pc:docMk/>
            <pc:sldMk cId="357227425" sldId="275"/>
            <ac:spMk id="3" creationId="{D3E6003A-EF02-B44E-1C83-F3EAA1ABAD95}"/>
          </ac:spMkLst>
        </pc:spChg>
      </pc:sldChg>
      <pc:sldChg chg="addSp delSp modSp add mod">
        <pc:chgData name="Oppenheim, Tomas" userId="7bbdd6b4-1f3d-4fdd-ac21-d8c716941374" providerId="ADAL" clId="{867B68CD-496D-4F61-942C-1222180265F3}" dt="2025-07-18T20:12:22.292" v="2226" actId="1076"/>
        <pc:sldMkLst>
          <pc:docMk/>
          <pc:sldMk cId="4017405302" sldId="276"/>
        </pc:sldMkLst>
        <pc:spChg chg="add mod">
          <ac:chgData name="Oppenheim, Tomas" userId="7bbdd6b4-1f3d-4fdd-ac21-d8c716941374" providerId="ADAL" clId="{867B68CD-496D-4F61-942C-1222180265F3}" dt="2025-07-18T20:06:23.707" v="2085" actId="1076"/>
          <ac:spMkLst>
            <pc:docMk/>
            <pc:sldMk cId="4017405302" sldId="276"/>
            <ac:spMk id="2" creationId="{E9BF6A62-D782-AE08-D536-86B623BFE141}"/>
          </ac:spMkLst>
        </pc:spChg>
        <pc:spChg chg="mod">
          <ac:chgData name="Oppenheim, Tomas" userId="7bbdd6b4-1f3d-4fdd-ac21-d8c716941374" providerId="ADAL" clId="{867B68CD-496D-4F61-942C-1222180265F3}" dt="2025-07-18T20:04:53.803" v="2071" actId="20577"/>
          <ac:spMkLst>
            <pc:docMk/>
            <pc:sldMk cId="4017405302" sldId="276"/>
            <ac:spMk id="7" creationId="{2D9BC1EA-2812-29F5-A52C-616A0671CA54}"/>
          </ac:spMkLst>
        </pc:spChg>
        <pc:spChg chg="mod">
          <ac:chgData name="Oppenheim, Tomas" userId="7bbdd6b4-1f3d-4fdd-ac21-d8c716941374" providerId="ADAL" clId="{867B68CD-496D-4F61-942C-1222180265F3}" dt="2025-07-18T20:04:28.303" v="2062" actId="20577"/>
          <ac:spMkLst>
            <pc:docMk/>
            <pc:sldMk cId="4017405302" sldId="276"/>
            <ac:spMk id="8" creationId="{8DDCEC47-4020-1D8D-F30F-1B0B9E48B4C9}"/>
          </ac:spMkLst>
        </pc:spChg>
        <pc:spChg chg="add mod">
          <ac:chgData name="Oppenheim, Tomas" userId="7bbdd6b4-1f3d-4fdd-ac21-d8c716941374" providerId="ADAL" clId="{867B68CD-496D-4F61-942C-1222180265F3}" dt="2025-07-18T20:06:38.168" v="2101" actId="1036"/>
          <ac:spMkLst>
            <pc:docMk/>
            <pc:sldMk cId="4017405302" sldId="276"/>
            <ac:spMk id="11" creationId="{B76C353A-1396-778D-5522-7C978C2D0BA4}"/>
          </ac:spMkLst>
        </pc:spChg>
        <pc:spChg chg="add mod">
          <ac:chgData name="Oppenheim, Tomas" userId="7bbdd6b4-1f3d-4fdd-ac21-d8c716941374" providerId="ADAL" clId="{867B68CD-496D-4F61-942C-1222180265F3}" dt="2025-07-18T20:06:35.418" v="2089" actId="1076"/>
          <ac:spMkLst>
            <pc:docMk/>
            <pc:sldMk cId="4017405302" sldId="276"/>
            <ac:spMk id="18" creationId="{648AA190-2D72-EC23-B11F-D3DEBCBD3B27}"/>
          </ac:spMkLst>
        </pc:spChg>
        <pc:spChg chg="del mod">
          <ac:chgData name="Oppenheim, Tomas" userId="7bbdd6b4-1f3d-4fdd-ac21-d8c716941374" providerId="ADAL" clId="{867B68CD-496D-4F61-942C-1222180265F3}" dt="2025-07-18T20:09:31.552" v="2163" actId="478"/>
          <ac:spMkLst>
            <pc:docMk/>
            <pc:sldMk cId="4017405302" sldId="276"/>
            <ac:spMk id="19" creationId="{337AA09C-E890-1A83-2FEF-0B2011405183}"/>
          </ac:spMkLst>
        </pc:spChg>
        <pc:spChg chg="mod">
          <ac:chgData name="Oppenheim, Tomas" userId="7bbdd6b4-1f3d-4fdd-ac21-d8c716941374" providerId="ADAL" clId="{867B68CD-496D-4F61-942C-1222180265F3}" dt="2025-07-18T20:09:01.009" v="2159" actId="20577"/>
          <ac:spMkLst>
            <pc:docMk/>
            <pc:sldMk cId="4017405302" sldId="276"/>
            <ac:spMk id="20" creationId="{E66EF0FA-49CF-9F9E-9088-4116BE1D8940}"/>
          </ac:spMkLst>
        </pc:spChg>
        <pc:spChg chg="add mod">
          <ac:chgData name="Oppenheim, Tomas" userId="7bbdd6b4-1f3d-4fdd-ac21-d8c716941374" providerId="ADAL" clId="{867B68CD-496D-4F61-942C-1222180265F3}" dt="2025-07-18T20:06:44.843" v="2103" actId="1076"/>
          <ac:spMkLst>
            <pc:docMk/>
            <pc:sldMk cId="4017405302" sldId="276"/>
            <ac:spMk id="29" creationId="{26D918E0-190C-BD8A-C6A7-BC8B11DDD687}"/>
          </ac:spMkLst>
        </pc:spChg>
        <pc:spChg chg="add mod">
          <ac:chgData name="Oppenheim, Tomas" userId="7bbdd6b4-1f3d-4fdd-ac21-d8c716941374" providerId="ADAL" clId="{867B68CD-496D-4F61-942C-1222180265F3}" dt="2025-07-18T20:07:12.187" v="2120" actId="1076"/>
          <ac:spMkLst>
            <pc:docMk/>
            <pc:sldMk cId="4017405302" sldId="276"/>
            <ac:spMk id="30" creationId="{11DE1014-516E-0F0F-19E4-3A20A81E01AE}"/>
          </ac:spMkLst>
        </pc:spChg>
        <pc:spChg chg="mod">
          <ac:chgData name="Oppenheim, Tomas" userId="7bbdd6b4-1f3d-4fdd-ac21-d8c716941374" providerId="ADAL" clId="{867B68CD-496D-4F61-942C-1222180265F3}" dt="2025-07-18T20:06:03.913" v="2081" actId="1076"/>
          <ac:spMkLst>
            <pc:docMk/>
            <pc:sldMk cId="4017405302" sldId="276"/>
            <ac:spMk id="33" creationId="{97A02A3C-63C6-2736-1623-62961E6D371F}"/>
          </ac:spMkLst>
        </pc:spChg>
        <pc:spChg chg="add mod">
          <ac:chgData name="Oppenheim, Tomas" userId="7bbdd6b4-1f3d-4fdd-ac21-d8c716941374" providerId="ADAL" clId="{867B68CD-496D-4F61-942C-1222180265F3}" dt="2025-07-18T20:09:52.289" v="2167" actId="207"/>
          <ac:spMkLst>
            <pc:docMk/>
            <pc:sldMk cId="4017405302" sldId="276"/>
            <ac:spMk id="64" creationId="{1646EB8B-B53F-63D6-4964-6AC19C46F3B5}"/>
          </ac:spMkLst>
        </pc:spChg>
        <pc:spChg chg="add mod">
          <ac:chgData name="Oppenheim, Tomas" userId="7bbdd6b4-1f3d-4fdd-ac21-d8c716941374" providerId="ADAL" clId="{867B68CD-496D-4F61-942C-1222180265F3}" dt="2025-07-18T20:10:11.638" v="2201" actId="1076"/>
          <ac:spMkLst>
            <pc:docMk/>
            <pc:sldMk cId="4017405302" sldId="276"/>
            <ac:spMk id="69" creationId="{341C9DA9-61B4-3980-BDEB-A5718D5837AA}"/>
          </ac:spMkLst>
        </pc:spChg>
        <pc:spChg chg="add mod">
          <ac:chgData name="Oppenheim, Tomas" userId="7bbdd6b4-1f3d-4fdd-ac21-d8c716941374" providerId="ADAL" clId="{867B68CD-496D-4F61-942C-1222180265F3}" dt="2025-07-18T20:12:22.292" v="2226" actId="1076"/>
          <ac:spMkLst>
            <pc:docMk/>
            <pc:sldMk cId="4017405302" sldId="276"/>
            <ac:spMk id="70" creationId="{B009FDCC-7EED-A238-0AF6-CC42A0253F2E}"/>
          </ac:spMkLst>
        </pc:spChg>
        <pc:spChg chg="mod">
          <ac:chgData name="Oppenheim, Tomas" userId="7bbdd6b4-1f3d-4fdd-ac21-d8c716941374" providerId="ADAL" clId="{867B68CD-496D-4F61-942C-1222180265F3}" dt="2025-07-18T20:06:03.913" v="2081" actId="1076"/>
          <ac:spMkLst>
            <pc:docMk/>
            <pc:sldMk cId="4017405302" sldId="276"/>
            <ac:spMk id="74" creationId="{BD829A2B-9159-9541-AACD-6E3BA47801AB}"/>
          </ac:spMkLst>
        </pc:spChg>
        <pc:spChg chg="del mod">
          <ac:chgData name="Oppenheim, Tomas" userId="7bbdd6b4-1f3d-4fdd-ac21-d8c716941374" providerId="ADAL" clId="{867B68CD-496D-4F61-942C-1222180265F3}" dt="2025-07-18T20:07:08.517" v="2119" actId="478"/>
          <ac:spMkLst>
            <pc:docMk/>
            <pc:sldMk cId="4017405302" sldId="276"/>
            <ac:spMk id="75" creationId="{80EFAA26-3C05-CA3F-FEB3-C41EF7E5DADB}"/>
          </ac:spMkLst>
        </pc:spChg>
        <pc:spChg chg="del">
          <ac:chgData name="Oppenheim, Tomas" userId="7bbdd6b4-1f3d-4fdd-ac21-d8c716941374" providerId="ADAL" clId="{867B68CD-496D-4F61-942C-1222180265F3}" dt="2025-07-18T20:05:21.479" v="2072" actId="478"/>
          <ac:spMkLst>
            <pc:docMk/>
            <pc:sldMk cId="4017405302" sldId="276"/>
            <ac:spMk id="95" creationId="{B84761B4-C663-89A4-0688-4FBA19AD076A}"/>
          </ac:spMkLst>
        </pc:spChg>
        <pc:spChg chg="del">
          <ac:chgData name="Oppenheim, Tomas" userId="7bbdd6b4-1f3d-4fdd-ac21-d8c716941374" providerId="ADAL" clId="{867B68CD-496D-4F61-942C-1222180265F3}" dt="2025-07-18T20:05:31.401" v="2077" actId="478"/>
          <ac:spMkLst>
            <pc:docMk/>
            <pc:sldMk cId="4017405302" sldId="276"/>
            <ac:spMk id="96" creationId="{D59FF163-C0CD-77D8-EDFB-063A640102E6}"/>
          </ac:spMkLst>
        </pc:spChg>
        <pc:spChg chg="del">
          <ac:chgData name="Oppenheim, Tomas" userId="7bbdd6b4-1f3d-4fdd-ac21-d8c716941374" providerId="ADAL" clId="{867B68CD-496D-4F61-942C-1222180265F3}" dt="2025-07-18T20:05:34.491" v="2078" actId="478"/>
          <ac:spMkLst>
            <pc:docMk/>
            <pc:sldMk cId="4017405302" sldId="276"/>
            <ac:spMk id="97" creationId="{6AF9913E-779B-4012-D25F-E24108ECF694}"/>
          </ac:spMkLst>
        </pc:spChg>
        <pc:spChg chg="del">
          <ac:chgData name="Oppenheim, Tomas" userId="7bbdd6b4-1f3d-4fdd-ac21-d8c716941374" providerId="ADAL" clId="{867B68CD-496D-4F61-942C-1222180265F3}" dt="2025-07-18T20:05:34.491" v="2078" actId="478"/>
          <ac:spMkLst>
            <pc:docMk/>
            <pc:sldMk cId="4017405302" sldId="276"/>
            <ac:spMk id="101" creationId="{88D095E6-38C1-9577-270A-BE0B7CDC46A8}"/>
          </ac:spMkLst>
        </pc:spChg>
        <pc:spChg chg="del">
          <ac:chgData name="Oppenheim, Tomas" userId="7bbdd6b4-1f3d-4fdd-ac21-d8c716941374" providerId="ADAL" clId="{867B68CD-496D-4F61-942C-1222180265F3}" dt="2025-07-18T20:05:37.413" v="2079" actId="478"/>
          <ac:spMkLst>
            <pc:docMk/>
            <pc:sldMk cId="4017405302" sldId="276"/>
            <ac:spMk id="102" creationId="{14137CC8-E169-D7D2-B74E-62CDB4521F5E}"/>
          </ac:spMkLst>
        </pc:spChg>
        <pc:spChg chg="del">
          <ac:chgData name="Oppenheim, Tomas" userId="7bbdd6b4-1f3d-4fdd-ac21-d8c716941374" providerId="ADAL" clId="{867B68CD-496D-4F61-942C-1222180265F3}" dt="2025-07-18T20:05:23.885" v="2073" actId="478"/>
          <ac:spMkLst>
            <pc:docMk/>
            <pc:sldMk cId="4017405302" sldId="276"/>
            <ac:spMk id="105" creationId="{36B929AD-E233-4A77-F327-AFF85FBDEA52}"/>
          </ac:spMkLst>
        </pc:spChg>
        <pc:cxnChg chg="del">
          <ac:chgData name="Oppenheim, Tomas" userId="7bbdd6b4-1f3d-4fdd-ac21-d8c716941374" providerId="ADAL" clId="{867B68CD-496D-4F61-942C-1222180265F3}" dt="2025-07-18T20:05:52.836" v="2080" actId="478"/>
          <ac:cxnSpMkLst>
            <pc:docMk/>
            <pc:sldMk cId="4017405302" sldId="276"/>
            <ac:cxnSpMk id="3" creationId="{5FDCDB30-4AB6-3287-3FCD-1CD35066AA8A}"/>
          </ac:cxnSpMkLst>
        </pc:cxnChg>
        <pc:cxnChg chg="mod">
          <ac:chgData name="Oppenheim, Tomas" userId="7bbdd6b4-1f3d-4fdd-ac21-d8c716941374" providerId="ADAL" clId="{867B68CD-496D-4F61-942C-1222180265F3}" dt="2025-07-18T20:06:51.639" v="2106" actId="1076"/>
          <ac:cxnSpMkLst>
            <pc:docMk/>
            <pc:sldMk cId="4017405302" sldId="276"/>
            <ac:cxnSpMk id="17" creationId="{2D1403B1-845B-A443-6337-46A229E39B0A}"/>
          </ac:cxnSpMkLst>
        </pc:cxnChg>
        <pc:cxnChg chg="add mod">
          <ac:chgData name="Oppenheim, Tomas" userId="7bbdd6b4-1f3d-4fdd-ac21-d8c716941374" providerId="ADAL" clId="{867B68CD-496D-4F61-942C-1222180265F3}" dt="2025-07-18T20:07:32.940" v="2132" actId="1035"/>
          <ac:cxnSpMkLst>
            <pc:docMk/>
            <pc:sldMk cId="4017405302" sldId="276"/>
            <ac:cxnSpMk id="32" creationId="{C332F85B-A081-F506-6A15-648553E16FE2}"/>
          </ac:cxnSpMkLst>
        </pc:cxnChg>
        <pc:cxnChg chg="add mod">
          <ac:chgData name="Oppenheim, Tomas" userId="7bbdd6b4-1f3d-4fdd-ac21-d8c716941374" providerId="ADAL" clId="{867B68CD-496D-4F61-942C-1222180265F3}" dt="2025-07-18T20:07:41.844" v="2134" actId="1076"/>
          <ac:cxnSpMkLst>
            <pc:docMk/>
            <pc:sldMk cId="4017405302" sldId="276"/>
            <ac:cxnSpMk id="35" creationId="{4DC40835-93A5-8892-E717-31C6F8C81B10}"/>
          </ac:cxnSpMkLst>
        </pc:cxnChg>
        <pc:cxnChg chg="add mod">
          <ac:chgData name="Oppenheim, Tomas" userId="7bbdd6b4-1f3d-4fdd-ac21-d8c716941374" providerId="ADAL" clId="{867B68CD-496D-4F61-942C-1222180265F3}" dt="2025-07-18T20:07:51.710" v="2136" actId="1076"/>
          <ac:cxnSpMkLst>
            <pc:docMk/>
            <pc:sldMk cId="4017405302" sldId="276"/>
            <ac:cxnSpMk id="36" creationId="{60917A88-3B12-D2A5-5478-C4401E39798A}"/>
          </ac:cxnSpMkLst>
        </pc:cxnChg>
        <pc:cxnChg chg="add mod">
          <ac:chgData name="Oppenheim, Tomas" userId="7bbdd6b4-1f3d-4fdd-ac21-d8c716941374" providerId="ADAL" clId="{867B68CD-496D-4F61-942C-1222180265F3}" dt="2025-07-18T20:07:59.749" v="2138" actId="1076"/>
          <ac:cxnSpMkLst>
            <pc:docMk/>
            <pc:sldMk cId="4017405302" sldId="276"/>
            <ac:cxnSpMk id="42" creationId="{AA9AA13C-19F2-76C2-C762-B82B6DE557B3}"/>
          </ac:cxnSpMkLst>
        </pc:cxnChg>
        <pc:cxnChg chg="add mod">
          <ac:chgData name="Oppenheim, Tomas" userId="7bbdd6b4-1f3d-4fdd-ac21-d8c716941374" providerId="ADAL" clId="{867B68CD-496D-4F61-942C-1222180265F3}" dt="2025-07-18T20:08:13.298" v="2142" actId="1038"/>
          <ac:cxnSpMkLst>
            <pc:docMk/>
            <pc:sldMk cId="4017405302" sldId="276"/>
            <ac:cxnSpMk id="51" creationId="{1D6FC4D9-3A13-04FE-8FB8-62A1197A9E7E}"/>
          </ac:cxnSpMkLst>
        </pc:cxnChg>
        <pc:cxnChg chg="add mod">
          <ac:chgData name="Oppenheim, Tomas" userId="7bbdd6b4-1f3d-4fdd-ac21-d8c716941374" providerId="ADAL" clId="{867B68CD-496D-4F61-942C-1222180265F3}" dt="2025-07-18T20:08:25.611" v="2145" actId="14100"/>
          <ac:cxnSpMkLst>
            <pc:docMk/>
            <pc:sldMk cId="4017405302" sldId="276"/>
            <ac:cxnSpMk id="53" creationId="{028AD9A4-7F81-5C0B-DD1B-1314AA4CE704}"/>
          </ac:cxnSpMkLst>
        </pc:cxnChg>
        <pc:cxnChg chg="add mod">
          <ac:chgData name="Oppenheim, Tomas" userId="7bbdd6b4-1f3d-4fdd-ac21-d8c716941374" providerId="ADAL" clId="{867B68CD-496D-4F61-942C-1222180265F3}" dt="2025-07-18T20:08:37.989" v="2148" actId="14100"/>
          <ac:cxnSpMkLst>
            <pc:docMk/>
            <pc:sldMk cId="4017405302" sldId="276"/>
            <ac:cxnSpMk id="60" creationId="{5BCF0E67-B79A-7A5F-EBD9-628330FE6FBD}"/>
          </ac:cxnSpMkLst>
        </pc:cxnChg>
        <pc:cxnChg chg="add mod">
          <ac:chgData name="Oppenheim, Tomas" userId="7bbdd6b4-1f3d-4fdd-ac21-d8c716941374" providerId="ADAL" clId="{867B68CD-496D-4F61-942C-1222180265F3}" dt="2025-07-18T20:08:42.354" v="2150" actId="1076"/>
          <ac:cxnSpMkLst>
            <pc:docMk/>
            <pc:sldMk cId="4017405302" sldId="276"/>
            <ac:cxnSpMk id="62" creationId="{C6021F82-3F81-DA3D-A003-CF5DB61D365F}"/>
          </ac:cxnSpMkLst>
        </pc:cxnChg>
        <pc:cxnChg chg="add mod">
          <ac:chgData name="Oppenheim, Tomas" userId="7bbdd6b4-1f3d-4fdd-ac21-d8c716941374" providerId="ADAL" clId="{867B68CD-496D-4F61-942C-1222180265F3}" dt="2025-07-18T20:08:46.717" v="2152" actId="1076"/>
          <ac:cxnSpMkLst>
            <pc:docMk/>
            <pc:sldMk cId="4017405302" sldId="276"/>
            <ac:cxnSpMk id="63" creationId="{A8A4BD36-1DE9-9856-79DE-970137EC8DA5}"/>
          </ac:cxnSpMkLst>
        </pc:cxnChg>
        <pc:cxnChg chg="add">
          <ac:chgData name="Oppenheim, Tomas" userId="7bbdd6b4-1f3d-4fdd-ac21-d8c716941374" providerId="ADAL" clId="{867B68CD-496D-4F61-942C-1222180265F3}" dt="2025-07-18T20:09:29.551" v="2162" actId="11529"/>
          <ac:cxnSpMkLst>
            <pc:docMk/>
            <pc:sldMk cId="4017405302" sldId="276"/>
            <ac:cxnSpMk id="66" creationId="{9A26AF66-152F-B280-B24E-95B11C79E5D5}"/>
          </ac:cxnSpMkLst>
        </pc:cxnChg>
        <pc:cxnChg chg="add mod">
          <ac:chgData name="Oppenheim, Tomas" userId="7bbdd6b4-1f3d-4fdd-ac21-d8c716941374" providerId="ADAL" clId="{867B68CD-496D-4F61-942C-1222180265F3}" dt="2025-07-18T20:09:44.520" v="2166" actId="14100"/>
          <ac:cxnSpMkLst>
            <pc:docMk/>
            <pc:sldMk cId="4017405302" sldId="276"/>
            <ac:cxnSpMk id="67" creationId="{2262406A-CAFF-7CB9-5439-C492F063CDD8}"/>
          </ac:cxnSpMkLst>
        </pc:cxnChg>
        <pc:cxnChg chg="mod">
          <ac:chgData name="Oppenheim, Tomas" userId="7bbdd6b4-1f3d-4fdd-ac21-d8c716941374" providerId="ADAL" clId="{867B68CD-496D-4F61-942C-1222180265F3}" dt="2025-07-18T20:06:03.913" v="2081" actId="1076"/>
          <ac:cxnSpMkLst>
            <pc:docMk/>
            <pc:sldMk cId="4017405302" sldId="276"/>
            <ac:cxnSpMk id="76" creationId="{3158B943-33C2-4182-444F-D4ADE7C094EB}"/>
          </ac:cxnSpMkLst>
        </pc:cxnChg>
        <pc:cxnChg chg="del">
          <ac:chgData name="Oppenheim, Tomas" userId="7bbdd6b4-1f3d-4fdd-ac21-d8c716941374" providerId="ADAL" clId="{867B68CD-496D-4F61-942C-1222180265F3}" dt="2025-07-18T20:05:29.614" v="2076" actId="478"/>
          <ac:cxnSpMkLst>
            <pc:docMk/>
            <pc:sldMk cId="4017405302" sldId="276"/>
            <ac:cxnSpMk id="98" creationId="{C9BC57BA-A32A-84B9-578A-F4A8BF2CEC0B}"/>
          </ac:cxnSpMkLst>
        </pc:cxnChg>
        <pc:cxnChg chg="del mod">
          <ac:chgData name="Oppenheim, Tomas" userId="7bbdd6b4-1f3d-4fdd-ac21-d8c716941374" providerId="ADAL" clId="{867B68CD-496D-4F61-942C-1222180265F3}" dt="2025-07-18T20:05:27.803" v="2075" actId="478"/>
          <ac:cxnSpMkLst>
            <pc:docMk/>
            <pc:sldMk cId="4017405302" sldId="276"/>
            <ac:cxnSpMk id="99" creationId="{9A7D7796-49FE-3EC4-1884-61878D164FF3}"/>
          </ac:cxnSpMkLst>
        </pc:cxnChg>
        <pc:cxnChg chg="del">
          <ac:chgData name="Oppenheim, Tomas" userId="7bbdd6b4-1f3d-4fdd-ac21-d8c716941374" providerId="ADAL" clId="{867B68CD-496D-4F61-942C-1222180265F3}" dt="2025-07-18T20:05:25.493" v="2074" actId="478"/>
          <ac:cxnSpMkLst>
            <pc:docMk/>
            <pc:sldMk cId="4017405302" sldId="276"/>
            <ac:cxnSpMk id="111" creationId="{4B35A8C9-3FA2-C2FE-BAF2-923D3B1C273A}"/>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90F3-FE80-2D8D-3DE4-87EAA49465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64097A-1421-17EF-89CF-262C088B6B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BF0B4-11DB-17E3-F22B-DB4A971E62FF}"/>
              </a:ext>
            </a:extLst>
          </p:cNvPr>
          <p:cNvSpPr>
            <a:spLocks noGrp="1"/>
          </p:cNvSpPr>
          <p:nvPr>
            <p:ph type="dt" sz="half" idx="10"/>
          </p:nvPr>
        </p:nvSpPr>
        <p:spPr/>
        <p:txBody>
          <a:bodyPr/>
          <a:lstStyle/>
          <a:p>
            <a:fld id="{E2A58F4E-27A1-40DF-BE6D-0149983EBFAB}" type="datetimeFigureOut">
              <a:rPr lang="en-US" smtClean="0"/>
              <a:t>7/18/2025</a:t>
            </a:fld>
            <a:endParaRPr lang="en-US"/>
          </a:p>
        </p:txBody>
      </p:sp>
      <p:sp>
        <p:nvSpPr>
          <p:cNvPr id="5" name="Footer Placeholder 4">
            <a:extLst>
              <a:ext uri="{FF2B5EF4-FFF2-40B4-BE49-F238E27FC236}">
                <a16:creationId xmlns:a16="http://schemas.microsoft.com/office/drawing/2014/main" id="{FDC4CAF5-425F-2D7C-8448-F3A75207A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11AFD3-F995-5C27-D4FF-AF8E3A05A4B4}"/>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653148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B2F97-AF21-7C4C-011C-071D06E61E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E5DD66-7437-D973-7A9C-05AC884CD2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87F3FA-576D-5383-FFBB-C881F0873F66}"/>
              </a:ext>
            </a:extLst>
          </p:cNvPr>
          <p:cNvSpPr>
            <a:spLocks noGrp="1"/>
          </p:cNvSpPr>
          <p:nvPr>
            <p:ph type="dt" sz="half" idx="10"/>
          </p:nvPr>
        </p:nvSpPr>
        <p:spPr/>
        <p:txBody>
          <a:bodyPr/>
          <a:lstStyle/>
          <a:p>
            <a:fld id="{E2A58F4E-27A1-40DF-BE6D-0149983EBFAB}" type="datetimeFigureOut">
              <a:rPr lang="en-US" smtClean="0"/>
              <a:t>7/18/2025</a:t>
            </a:fld>
            <a:endParaRPr lang="en-US"/>
          </a:p>
        </p:txBody>
      </p:sp>
      <p:sp>
        <p:nvSpPr>
          <p:cNvPr id="5" name="Footer Placeholder 4">
            <a:extLst>
              <a:ext uri="{FF2B5EF4-FFF2-40B4-BE49-F238E27FC236}">
                <a16:creationId xmlns:a16="http://schemas.microsoft.com/office/drawing/2014/main" id="{85BB17EC-DC09-9418-F7E1-09730811B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1A7931-DF97-4FC7-2CF4-E87D406304C6}"/>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2885732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AF6252-62D7-F158-8F61-FA91841F3E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2C2529-323A-FDD4-354F-0D53A5F866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6FDBB5-C61D-093E-3B03-4E3E3CDC4D11}"/>
              </a:ext>
            </a:extLst>
          </p:cNvPr>
          <p:cNvSpPr>
            <a:spLocks noGrp="1"/>
          </p:cNvSpPr>
          <p:nvPr>
            <p:ph type="dt" sz="half" idx="10"/>
          </p:nvPr>
        </p:nvSpPr>
        <p:spPr/>
        <p:txBody>
          <a:bodyPr/>
          <a:lstStyle/>
          <a:p>
            <a:fld id="{E2A58F4E-27A1-40DF-BE6D-0149983EBFAB}" type="datetimeFigureOut">
              <a:rPr lang="en-US" smtClean="0"/>
              <a:t>7/18/2025</a:t>
            </a:fld>
            <a:endParaRPr lang="en-US"/>
          </a:p>
        </p:txBody>
      </p:sp>
      <p:sp>
        <p:nvSpPr>
          <p:cNvPr id="5" name="Footer Placeholder 4">
            <a:extLst>
              <a:ext uri="{FF2B5EF4-FFF2-40B4-BE49-F238E27FC236}">
                <a16:creationId xmlns:a16="http://schemas.microsoft.com/office/drawing/2014/main" id="{27E931E1-DF58-5EC0-28B5-6BD7436BD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9DB6D-300D-3574-0801-40D6929F3A0A}"/>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637071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95C1-021D-11F6-CF2C-203348B18A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2E2E18-A128-D617-633F-29389E9F3D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151C29-23AF-6E76-3361-1684CC3564D7}"/>
              </a:ext>
            </a:extLst>
          </p:cNvPr>
          <p:cNvSpPr>
            <a:spLocks noGrp="1"/>
          </p:cNvSpPr>
          <p:nvPr>
            <p:ph type="dt" sz="half" idx="10"/>
          </p:nvPr>
        </p:nvSpPr>
        <p:spPr/>
        <p:txBody>
          <a:bodyPr/>
          <a:lstStyle/>
          <a:p>
            <a:fld id="{E2A58F4E-27A1-40DF-BE6D-0149983EBFAB}" type="datetimeFigureOut">
              <a:rPr lang="en-US" smtClean="0"/>
              <a:t>7/18/2025</a:t>
            </a:fld>
            <a:endParaRPr lang="en-US"/>
          </a:p>
        </p:txBody>
      </p:sp>
      <p:sp>
        <p:nvSpPr>
          <p:cNvPr id="5" name="Footer Placeholder 4">
            <a:extLst>
              <a:ext uri="{FF2B5EF4-FFF2-40B4-BE49-F238E27FC236}">
                <a16:creationId xmlns:a16="http://schemas.microsoft.com/office/drawing/2014/main" id="{C1AFC090-7EAB-EDDA-655B-9348BC0A4B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155BB-F994-62A7-3FA7-9BDED792F43E}"/>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78361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C0B9-D35D-EDF0-A3C9-E1D3753F90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3A41E6-4310-CF4C-FA4C-2CAE53BD5C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27F28B-2192-C76A-F1F8-5237D5B09597}"/>
              </a:ext>
            </a:extLst>
          </p:cNvPr>
          <p:cNvSpPr>
            <a:spLocks noGrp="1"/>
          </p:cNvSpPr>
          <p:nvPr>
            <p:ph type="dt" sz="half" idx="10"/>
          </p:nvPr>
        </p:nvSpPr>
        <p:spPr/>
        <p:txBody>
          <a:bodyPr/>
          <a:lstStyle/>
          <a:p>
            <a:fld id="{E2A58F4E-27A1-40DF-BE6D-0149983EBFAB}" type="datetimeFigureOut">
              <a:rPr lang="en-US" smtClean="0"/>
              <a:t>7/18/2025</a:t>
            </a:fld>
            <a:endParaRPr lang="en-US"/>
          </a:p>
        </p:txBody>
      </p:sp>
      <p:sp>
        <p:nvSpPr>
          <p:cNvPr id="5" name="Footer Placeholder 4">
            <a:extLst>
              <a:ext uri="{FF2B5EF4-FFF2-40B4-BE49-F238E27FC236}">
                <a16:creationId xmlns:a16="http://schemas.microsoft.com/office/drawing/2014/main" id="{871A7822-7253-E32E-2EEF-C75858C67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5C63F-8F3D-EBC3-27AD-6567B05DD30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403245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7E230-6779-85E4-0A63-8868AC0C95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0D1ADB-120E-3D3C-7586-28AEDE49AB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6F3A5B-F90D-522C-7AD2-625E443B8E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19430C-052C-A7E4-38C8-A34D73B49D81}"/>
              </a:ext>
            </a:extLst>
          </p:cNvPr>
          <p:cNvSpPr>
            <a:spLocks noGrp="1"/>
          </p:cNvSpPr>
          <p:nvPr>
            <p:ph type="dt" sz="half" idx="10"/>
          </p:nvPr>
        </p:nvSpPr>
        <p:spPr/>
        <p:txBody>
          <a:bodyPr/>
          <a:lstStyle/>
          <a:p>
            <a:fld id="{E2A58F4E-27A1-40DF-BE6D-0149983EBFAB}" type="datetimeFigureOut">
              <a:rPr lang="en-US" smtClean="0"/>
              <a:t>7/18/2025</a:t>
            </a:fld>
            <a:endParaRPr lang="en-US"/>
          </a:p>
        </p:txBody>
      </p:sp>
      <p:sp>
        <p:nvSpPr>
          <p:cNvPr id="6" name="Footer Placeholder 5">
            <a:extLst>
              <a:ext uri="{FF2B5EF4-FFF2-40B4-BE49-F238E27FC236}">
                <a16:creationId xmlns:a16="http://schemas.microsoft.com/office/drawing/2014/main" id="{41E98092-D0EB-80B5-C8A3-C84BCEBE48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DF9E4-A832-931A-19A2-2F3B1BF95E84}"/>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630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6E44-02DE-8813-AE74-7387D3AD0E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EE8573-BCEA-7E7C-115C-50469A9A4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105C41-EDB4-7C88-E492-E82EB4EFFF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BED897-D86D-6347-F311-142539C06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8E7C83-FAA1-C201-5790-1AFE3C5514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03B5C7-000C-7084-FEA6-553C3696AFBA}"/>
              </a:ext>
            </a:extLst>
          </p:cNvPr>
          <p:cNvSpPr>
            <a:spLocks noGrp="1"/>
          </p:cNvSpPr>
          <p:nvPr>
            <p:ph type="dt" sz="half" idx="10"/>
          </p:nvPr>
        </p:nvSpPr>
        <p:spPr/>
        <p:txBody>
          <a:bodyPr/>
          <a:lstStyle/>
          <a:p>
            <a:fld id="{E2A58F4E-27A1-40DF-BE6D-0149983EBFAB}" type="datetimeFigureOut">
              <a:rPr lang="en-US" smtClean="0"/>
              <a:t>7/18/2025</a:t>
            </a:fld>
            <a:endParaRPr lang="en-US"/>
          </a:p>
        </p:txBody>
      </p:sp>
      <p:sp>
        <p:nvSpPr>
          <p:cNvPr id="8" name="Footer Placeholder 7">
            <a:extLst>
              <a:ext uri="{FF2B5EF4-FFF2-40B4-BE49-F238E27FC236}">
                <a16:creationId xmlns:a16="http://schemas.microsoft.com/office/drawing/2014/main" id="{C770F90F-3F7B-69CF-CEA8-95F64D1A2B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7F0979-2BDB-574B-0BDD-0AA8BD41FB5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06957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C1ED3-397C-F2F7-E817-DC5B8C496A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10664C-36E0-0574-FA4E-5C9863051FDC}"/>
              </a:ext>
            </a:extLst>
          </p:cNvPr>
          <p:cNvSpPr>
            <a:spLocks noGrp="1"/>
          </p:cNvSpPr>
          <p:nvPr>
            <p:ph type="dt" sz="half" idx="10"/>
          </p:nvPr>
        </p:nvSpPr>
        <p:spPr/>
        <p:txBody>
          <a:bodyPr/>
          <a:lstStyle/>
          <a:p>
            <a:fld id="{E2A58F4E-27A1-40DF-BE6D-0149983EBFAB}" type="datetimeFigureOut">
              <a:rPr lang="en-US" smtClean="0"/>
              <a:t>7/18/2025</a:t>
            </a:fld>
            <a:endParaRPr lang="en-US"/>
          </a:p>
        </p:txBody>
      </p:sp>
      <p:sp>
        <p:nvSpPr>
          <p:cNvPr id="4" name="Footer Placeholder 3">
            <a:extLst>
              <a:ext uri="{FF2B5EF4-FFF2-40B4-BE49-F238E27FC236}">
                <a16:creationId xmlns:a16="http://schemas.microsoft.com/office/drawing/2014/main" id="{763F81DD-24F6-67AC-B3EF-D4A1B6EB6B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7C3EE7-282F-9640-9801-58A770D90B3E}"/>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229449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9115CF-7D92-3604-0D23-345D7FC02787}"/>
              </a:ext>
            </a:extLst>
          </p:cNvPr>
          <p:cNvSpPr>
            <a:spLocks noGrp="1"/>
          </p:cNvSpPr>
          <p:nvPr>
            <p:ph type="dt" sz="half" idx="10"/>
          </p:nvPr>
        </p:nvSpPr>
        <p:spPr/>
        <p:txBody>
          <a:bodyPr/>
          <a:lstStyle/>
          <a:p>
            <a:fld id="{E2A58F4E-27A1-40DF-BE6D-0149983EBFAB}" type="datetimeFigureOut">
              <a:rPr lang="en-US" smtClean="0"/>
              <a:t>7/18/2025</a:t>
            </a:fld>
            <a:endParaRPr lang="en-US"/>
          </a:p>
        </p:txBody>
      </p:sp>
      <p:sp>
        <p:nvSpPr>
          <p:cNvPr id="3" name="Footer Placeholder 2">
            <a:extLst>
              <a:ext uri="{FF2B5EF4-FFF2-40B4-BE49-F238E27FC236}">
                <a16:creationId xmlns:a16="http://schemas.microsoft.com/office/drawing/2014/main" id="{21D8C931-5B0E-8377-D906-D1E13E2161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95EDFA-13BC-F682-5D27-1F7230A8EDDA}"/>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60204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B3FDA-C1D4-CA89-6598-DBFE815D5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E4328C-04ED-18E6-A783-EAAE5CA335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B3E199-4FB3-41A8-6F9C-53A767D28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2EC5FA-5FB8-1E0E-CC71-D206F5A884C2}"/>
              </a:ext>
            </a:extLst>
          </p:cNvPr>
          <p:cNvSpPr>
            <a:spLocks noGrp="1"/>
          </p:cNvSpPr>
          <p:nvPr>
            <p:ph type="dt" sz="half" idx="10"/>
          </p:nvPr>
        </p:nvSpPr>
        <p:spPr/>
        <p:txBody>
          <a:bodyPr/>
          <a:lstStyle/>
          <a:p>
            <a:fld id="{E2A58F4E-27A1-40DF-BE6D-0149983EBFAB}" type="datetimeFigureOut">
              <a:rPr lang="en-US" smtClean="0"/>
              <a:t>7/18/2025</a:t>
            </a:fld>
            <a:endParaRPr lang="en-US"/>
          </a:p>
        </p:txBody>
      </p:sp>
      <p:sp>
        <p:nvSpPr>
          <p:cNvPr id="6" name="Footer Placeholder 5">
            <a:extLst>
              <a:ext uri="{FF2B5EF4-FFF2-40B4-BE49-F238E27FC236}">
                <a16:creationId xmlns:a16="http://schemas.microsoft.com/office/drawing/2014/main" id="{AF16D8B3-F705-9D10-3237-31F77A6732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615266-3A69-9343-54D8-E39BF24905FB}"/>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71146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3DD89-D977-9616-5861-12B8475D24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CE3448-F3EB-5F53-7B7B-7E3AA413B1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F6A741-AE81-48A0-0540-7B0BBE53C4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DE29DA-31F1-421A-1771-450559B3D51D}"/>
              </a:ext>
            </a:extLst>
          </p:cNvPr>
          <p:cNvSpPr>
            <a:spLocks noGrp="1"/>
          </p:cNvSpPr>
          <p:nvPr>
            <p:ph type="dt" sz="half" idx="10"/>
          </p:nvPr>
        </p:nvSpPr>
        <p:spPr/>
        <p:txBody>
          <a:bodyPr/>
          <a:lstStyle/>
          <a:p>
            <a:fld id="{E2A58F4E-27A1-40DF-BE6D-0149983EBFAB}" type="datetimeFigureOut">
              <a:rPr lang="en-US" smtClean="0"/>
              <a:t>7/18/2025</a:t>
            </a:fld>
            <a:endParaRPr lang="en-US"/>
          </a:p>
        </p:txBody>
      </p:sp>
      <p:sp>
        <p:nvSpPr>
          <p:cNvPr id="6" name="Footer Placeholder 5">
            <a:extLst>
              <a:ext uri="{FF2B5EF4-FFF2-40B4-BE49-F238E27FC236}">
                <a16:creationId xmlns:a16="http://schemas.microsoft.com/office/drawing/2014/main" id="{632B5FB0-7B9D-1D24-7557-BE35AD35E5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960547-F904-4E96-005A-7B07688A237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35251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08513B-BEC4-9C3E-9E2E-393AEBC222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F70B67-D0C9-39C6-BC11-B393BF8638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1A415-7528-D646-733C-1B277C0EA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A58F4E-27A1-40DF-BE6D-0149983EBFAB}" type="datetimeFigureOut">
              <a:rPr lang="en-US" smtClean="0"/>
              <a:t>7/18/2025</a:t>
            </a:fld>
            <a:endParaRPr lang="en-US"/>
          </a:p>
        </p:txBody>
      </p:sp>
      <p:sp>
        <p:nvSpPr>
          <p:cNvPr id="5" name="Footer Placeholder 4">
            <a:extLst>
              <a:ext uri="{FF2B5EF4-FFF2-40B4-BE49-F238E27FC236}">
                <a16:creationId xmlns:a16="http://schemas.microsoft.com/office/drawing/2014/main" id="{510125CF-2E48-7DB0-2D99-77EB72F825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C3EEB5-5E5C-DD7E-BED5-5BA2F760FF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9C7FD2-2FCA-4377-9443-319FE5143BD4}" type="slidenum">
              <a:rPr lang="en-US" smtClean="0"/>
              <a:t>‹#›</a:t>
            </a:fld>
            <a:endParaRPr lang="en-US"/>
          </a:p>
        </p:txBody>
      </p:sp>
    </p:spTree>
    <p:extLst>
      <p:ext uri="{BB962C8B-B14F-4D97-AF65-F5344CB8AC3E}">
        <p14:creationId xmlns:p14="http://schemas.microsoft.com/office/powerpoint/2010/main" val="400763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1AD8-1BE0-16B3-9124-A70F398124E4}"/>
              </a:ext>
            </a:extLst>
          </p:cNvPr>
          <p:cNvSpPr>
            <a:spLocks noGrp="1"/>
          </p:cNvSpPr>
          <p:nvPr>
            <p:ph type="ctrTitle"/>
          </p:nvPr>
        </p:nvSpPr>
        <p:spPr/>
        <p:txBody>
          <a:bodyPr/>
          <a:lstStyle/>
          <a:p>
            <a:r>
              <a:rPr lang="en-US" dirty="0"/>
              <a:t>Kinematic Presentation </a:t>
            </a:r>
            <a:br>
              <a:rPr lang="en-US" dirty="0"/>
            </a:br>
            <a:r>
              <a:rPr lang="en-US" dirty="0"/>
              <a:t>Tom</a:t>
            </a:r>
          </a:p>
        </p:txBody>
      </p:sp>
      <p:sp>
        <p:nvSpPr>
          <p:cNvPr id="3" name="Subtitle 2">
            <a:extLst>
              <a:ext uri="{FF2B5EF4-FFF2-40B4-BE49-F238E27FC236}">
                <a16:creationId xmlns:a16="http://schemas.microsoft.com/office/drawing/2014/main" id="{02FDC9BF-D343-9379-D760-910B26ADCECC}"/>
              </a:ext>
            </a:extLst>
          </p:cNvPr>
          <p:cNvSpPr>
            <a:spLocks noGrp="1"/>
          </p:cNvSpPr>
          <p:nvPr>
            <p:ph type="subTitle" idx="1"/>
          </p:nvPr>
        </p:nvSpPr>
        <p:spPr/>
        <p:txBody>
          <a:bodyPr/>
          <a:lstStyle/>
          <a:p>
            <a:r>
              <a:rPr lang="en-US" dirty="0"/>
              <a:t>5/19/25</a:t>
            </a:r>
          </a:p>
        </p:txBody>
      </p:sp>
    </p:spTree>
    <p:extLst>
      <p:ext uri="{BB962C8B-B14F-4D97-AF65-F5344CB8AC3E}">
        <p14:creationId xmlns:p14="http://schemas.microsoft.com/office/powerpoint/2010/main" val="2437389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2058FD-B1A9-4F18-6FF1-92BC1425BF2B}"/>
              </a:ext>
            </a:extLst>
          </p:cNvPr>
          <p:cNvSpPr txBox="1"/>
          <p:nvPr/>
        </p:nvSpPr>
        <p:spPr>
          <a:xfrm>
            <a:off x="84989" y="108261"/>
            <a:ext cx="957023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5 for Camera Setup:</a:t>
            </a:r>
            <a:r>
              <a:rPr lang="en-US" b="1" dirty="0">
                <a:solidFill>
                  <a:srgbClr val="FF0000"/>
                </a:solidFill>
              </a:rPr>
              <a:t> 65 mA through each divider (can be adjusted to 15mA)</a:t>
            </a:r>
            <a:endParaRPr lang="en-US" b="1" dirty="0"/>
          </a:p>
        </p:txBody>
      </p:sp>
      <p:sp>
        <p:nvSpPr>
          <p:cNvPr id="5" name="Rectangle 4">
            <a:extLst>
              <a:ext uri="{FF2B5EF4-FFF2-40B4-BE49-F238E27FC236}">
                <a16:creationId xmlns:a16="http://schemas.microsoft.com/office/drawing/2014/main" id="{46256668-5A6D-0153-A1F3-5957E20024CD}"/>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C0266D3-17F7-3C67-C04D-EF56B0BACC16}"/>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E9AAF7A-6242-F9C4-B673-DE439C196A32}"/>
              </a:ext>
            </a:extLst>
          </p:cNvPr>
          <p:cNvSpPr txBox="1"/>
          <p:nvPr/>
        </p:nvSpPr>
        <p:spPr>
          <a:xfrm>
            <a:off x="1320361" y="4740490"/>
            <a:ext cx="760614" cy="369332"/>
          </a:xfrm>
          <a:prstGeom prst="rect">
            <a:avLst/>
          </a:prstGeom>
          <a:noFill/>
        </p:spPr>
        <p:txBody>
          <a:bodyPr wrap="square" rtlCol="0">
            <a:spAutoFit/>
          </a:bodyPr>
          <a:lstStyle/>
          <a:p>
            <a:r>
              <a:rPr lang="en-US" dirty="0"/>
              <a:t>GND</a:t>
            </a:r>
          </a:p>
        </p:txBody>
      </p:sp>
      <p:sp>
        <p:nvSpPr>
          <p:cNvPr id="8" name="TextBox 7">
            <a:extLst>
              <a:ext uri="{FF2B5EF4-FFF2-40B4-BE49-F238E27FC236}">
                <a16:creationId xmlns:a16="http://schemas.microsoft.com/office/drawing/2014/main" id="{E7BE750F-370B-17C3-BB6C-3B69FBC97E9A}"/>
              </a:ext>
            </a:extLst>
          </p:cNvPr>
          <p:cNvSpPr txBox="1"/>
          <p:nvPr/>
        </p:nvSpPr>
        <p:spPr>
          <a:xfrm>
            <a:off x="131541" y="3029804"/>
            <a:ext cx="1387258" cy="646331"/>
          </a:xfrm>
          <a:prstGeom prst="rect">
            <a:avLst/>
          </a:prstGeom>
          <a:noFill/>
        </p:spPr>
        <p:txBody>
          <a:bodyPr wrap="square" rtlCol="0">
            <a:spAutoFit/>
          </a:bodyPr>
          <a:lstStyle/>
          <a:p>
            <a:r>
              <a:rPr lang="en-US" dirty="0"/>
              <a:t>ADM7150 3.3V 800 mA</a:t>
            </a:r>
          </a:p>
        </p:txBody>
      </p:sp>
      <p:cxnSp>
        <p:nvCxnSpPr>
          <p:cNvPr id="9" name="Straight Connector 8">
            <a:extLst>
              <a:ext uri="{FF2B5EF4-FFF2-40B4-BE49-F238E27FC236}">
                <a16:creationId xmlns:a16="http://schemas.microsoft.com/office/drawing/2014/main" id="{7ED29E62-2882-D00F-C3AD-2013106CB454}"/>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596259E-32AE-8853-59F5-A2995DEAE57A}"/>
              </a:ext>
            </a:extLst>
          </p:cNvPr>
          <p:cNvCxnSpPr>
            <a:cxnSpLocks/>
          </p:cNvCxnSpPr>
          <p:nvPr/>
        </p:nvCxnSpPr>
        <p:spPr>
          <a:xfrm rot="5400000" flipH="1" flipV="1">
            <a:off x="1974286" y="1280326"/>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65680EB-09AA-3C94-4367-9866056DA58C}"/>
              </a:ext>
            </a:extLst>
          </p:cNvPr>
          <p:cNvCxnSpPr>
            <a:cxnSpLocks/>
          </p:cNvCxnSpPr>
          <p:nvPr/>
        </p:nvCxnSpPr>
        <p:spPr>
          <a:xfrm rot="5400000" flipH="1" flipV="1">
            <a:off x="1974286" y="197434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6A4E1C-CD3D-A390-6A33-02397CA03899}"/>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8BD483F-C8E0-E6B7-78B7-66CB40B2BD3B}"/>
              </a:ext>
            </a:extLst>
          </p:cNvPr>
          <p:cNvCxnSpPr>
            <a:cxnSpLocks/>
          </p:cNvCxnSpPr>
          <p:nvPr/>
        </p:nvCxnSpPr>
        <p:spPr>
          <a:xfrm rot="5400000" flipH="1" flipV="1">
            <a:off x="1974286" y="659996"/>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4352AD-68D6-A049-1391-FA6AC3377CF3}"/>
              </a:ext>
            </a:extLst>
          </p:cNvPr>
          <p:cNvCxnSpPr>
            <a:cxnSpLocks/>
          </p:cNvCxnSpPr>
          <p:nvPr/>
        </p:nvCxnSpPr>
        <p:spPr>
          <a:xfrm rot="5400000" flipH="1" flipV="1">
            <a:off x="1974286" y="2693610"/>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80E1F94-5971-3E4D-F757-E4F5CB7C6A09}"/>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8495B46-5D1F-90C4-D045-A7031EEAB529}"/>
              </a:ext>
            </a:extLst>
          </p:cNvPr>
          <p:cNvSpPr/>
          <p:nvPr/>
        </p:nvSpPr>
        <p:spPr>
          <a:xfrm>
            <a:off x="2316844" y="81788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1C38F38-B9FC-6A1E-3488-83AAE881D05F}"/>
              </a:ext>
            </a:extLst>
          </p:cNvPr>
          <p:cNvSpPr/>
          <p:nvPr/>
        </p:nvSpPr>
        <p:spPr>
          <a:xfrm>
            <a:off x="2316843" y="143821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557B6B8-0733-8F05-F8C7-3249986E5AE4}"/>
              </a:ext>
            </a:extLst>
          </p:cNvPr>
          <p:cNvSpPr/>
          <p:nvPr/>
        </p:nvSpPr>
        <p:spPr>
          <a:xfrm>
            <a:off x="2316842" y="210482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D57BAA8-8B22-3345-E881-735ECAFC098F}"/>
              </a:ext>
            </a:extLst>
          </p:cNvPr>
          <p:cNvSpPr/>
          <p:nvPr/>
        </p:nvSpPr>
        <p:spPr>
          <a:xfrm>
            <a:off x="2318085" y="2898325"/>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4215D9B-E2BC-0BB2-F248-0DEC19AFCA01}"/>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93A848-D145-DCDB-7253-E8700D07155B}"/>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40DFD5-C984-B026-0D55-CDA1CDB3FFBD}"/>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E309011-FF14-0277-3440-A6345613E176}"/>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40E9DED-3FB1-8533-BE9E-FBF152ECDE62}"/>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DE899E-595E-D35A-7720-E0FAF5C1CB95}"/>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E7CDB47-CCE5-C8E4-0468-A0B2783853B5}"/>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78FAAD9-7278-DD08-A6FB-5A7734CA7CE1}"/>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6136B673-7AB2-366F-3F7D-D822AB8998EA}"/>
              </a:ext>
            </a:extLst>
          </p:cNvPr>
          <p:cNvSpPr/>
          <p:nvPr/>
        </p:nvSpPr>
        <p:spPr>
          <a:xfrm rot="5400000">
            <a:off x="4665407" y="104148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F85BC04-D980-6536-443C-A6174292F5E8}"/>
              </a:ext>
            </a:extLst>
          </p:cNvPr>
          <p:cNvSpPr/>
          <p:nvPr/>
        </p:nvSpPr>
        <p:spPr>
          <a:xfrm rot="5400000">
            <a:off x="4648437" y="1688995"/>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A41D649C-4013-89C3-205B-4C73866AB562}"/>
              </a:ext>
            </a:extLst>
          </p:cNvPr>
          <p:cNvSpPr/>
          <p:nvPr/>
        </p:nvSpPr>
        <p:spPr>
          <a:xfrm rot="5400000">
            <a:off x="4665407" y="2355989"/>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0BDFFDE-826B-B762-A381-146F43F80036}"/>
              </a:ext>
            </a:extLst>
          </p:cNvPr>
          <p:cNvSpPr/>
          <p:nvPr/>
        </p:nvSpPr>
        <p:spPr>
          <a:xfrm rot="5400000">
            <a:off x="4687756" y="313632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AF5328B2-8CA4-E823-AD74-4662F4878A55}"/>
              </a:ext>
            </a:extLst>
          </p:cNvPr>
          <p:cNvSpPr/>
          <p:nvPr/>
        </p:nvSpPr>
        <p:spPr>
          <a:xfrm rot="5400000">
            <a:off x="6432422" y="804514"/>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B203E25-5768-63BD-52BF-38BCEE8E0541}"/>
              </a:ext>
            </a:extLst>
          </p:cNvPr>
          <p:cNvSpPr txBox="1"/>
          <p:nvPr/>
        </p:nvSpPr>
        <p:spPr>
          <a:xfrm>
            <a:off x="1895802" y="572753"/>
            <a:ext cx="1063187" cy="261610"/>
          </a:xfrm>
          <a:prstGeom prst="rect">
            <a:avLst/>
          </a:prstGeom>
          <a:noFill/>
        </p:spPr>
        <p:txBody>
          <a:bodyPr wrap="square">
            <a:spAutoFit/>
          </a:bodyPr>
          <a:lstStyle/>
          <a:p>
            <a:r>
              <a:rPr lang="en-US" sz="1100" b="1" dirty="0"/>
              <a:t>75 ohm </a:t>
            </a:r>
            <a:endParaRPr lang="en-US" sz="1100" dirty="0"/>
          </a:p>
        </p:txBody>
      </p:sp>
      <p:sp>
        <p:nvSpPr>
          <p:cNvPr id="40" name="TextBox 39">
            <a:extLst>
              <a:ext uri="{FF2B5EF4-FFF2-40B4-BE49-F238E27FC236}">
                <a16:creationId xmlns:a16="http://schemas.microsoft.com/office/drawing/2014/main" id="{42BCACE0-6AD3-C4B3-6017-1CCC02FB63A9}"/>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1" name="TextBox 40">
            <a:extLst>
              <a:ext uri="{FF2B5EF4-FFF2-40B4-BE49-F238E27FC236}">
                <a16:creationId xmlns:a16="http://schemas.microsoft.com/office/drawing/2014/main" id="{E52AEF33-8944-BBA7-B6CA-F1DB6CBA0343}"/>
              </a:ext>
            </a:extLst>
          </p:cNvPr>
          <p:cNvSpPr txBox="1"/>
          <p:nvPr/>
        </p:nvSpPr>
        <p:spPr>
          <a:xfrm>
            <a:off x="1855130" y="1213550"/>
            <a:ext cx="1063187" cy="261610"/>
          </a:xfrm>
          <a:prstGeom prst="rect">
            <a:avLst/>
          </a:prstGeom>
          <a:noFill/>
        </p:spPr>
        <p:txBody>
          <a:bodyPr wrap="square">
            <a:spAutoFit/>
          </a:bodyPr>
          <a:lstStyle/>
          <a:p>
            <a:r>
              <a:rPr lang="en-US" sz="1100" b="1" dirty="0"/>
              <a:t>75 ohm </a:t>
            </a:r>
            <a:endParaRPr lang="en-US" sz="1100" dirty="0"/>
          </a:p>
        </p:txBody>
      </p:sp>
      <p:sp>
        <p:nvSpPr>
          <p:cNvPr id="42" name="TextBox 41">
            <a:extLst>
              <a:ext uri="{FF2B5EF4-FFF2-40B4-BE49-F238E27FC236}">
                <a16:creationId xmlns:a16="http://schemas.microsoft.com/office/drawing/2014/main" id="{DF7DC70D-B8BD-A7A0-C6E7-AF9273BFE62B}"/>
              </a:ext>
            </a:extLst>
          </p:cNvPr>
          <p:cNvSpPr txBox="1"/>
          <p:nvPr/>
        </p:nvSpPr>
        <p:spPr>
          <a:xfrm>
            <a:off x="1855130" y="1854686"/>
            <a:ext cx="1063187" cy="261610"/>
          </a:xfrm>
          <a:prstGeom prst="rect">
            <a:avLst/>
          </a:prstGeom>
          <a:noFill/>
        </p:spPr>
        <p:txBody>
          <a:bodyPr wrap="square">
            <a:spAutoFit/>
          </a:bodyPr>
          <a:lstStyle/>
          <a:p>
            <a:r>
              <a:rPr lang="en-US" sz="1100" b="1" dirty="0"/>
              <a:t>75 ohm </a:t>
            </a:r>
            <a:endParaRPr lang="en-US" sz="1100" dirty="0"/>
          </a:p>
        </p:txBody>
      </p:sp>
      <p:sp>
        <p:nvSpPr>
          <p:cNvPr id="43" name="TextBox 42">
            <a:extLst>
              <a:ext uri="{FF2B5EF4-FFF2-40B4-BE49-F238E27FC236}">
                <a16:creationId xmlns:a16="http://schemas.microsoft.com/office/drawing/2014/main" id="{D0875418-C307-4A5B-84D3-63243FA93AF2}"/>
              </a:ext>
            </a:extLst>
          </p:cNvPr>
          <p:cNvSpPr txBox="1"/>
          <p:nvPr/>
        </p:nvSpPr>
        <p:spPr>
          <a:xfrm>
            <a:off x="1855130" y="2629933"/>
            <a:ext cx="1063187" cy="261610"/>
          </a:xfrm>
          <a:prstGeom prst="rect">
            <a:avLst/>
          </a:prstGeom>
          <a:noFill/>
        </p:spPr>
        <p:txBody>
          <a:bodyPr wrap="square">
            <a:spAutoFit/>
          </a:bodyPr>
          <a:lstStyle/>
          <a:p>
            <a:r>
              <a:rPr lang="en-US" sz="1100" b="1" dirty="0"/>
              <a:t>75 ohm </a:t>
            </a:r>
            <a:endParaRPr lang="en-US" sz="1100" dirty="0"/>
          </a:p>
        </p:txBody>
      </p:sp>
      <p:sp>
        <p:nvSpPr>
          <p:cNvPr id="44" name="TextBox 43">
            <a:extLst>
              <a:ext uri="{FF2B5EF4-FFF2-40B4-BE49-F238E27FC236}">
                <a16:creationId xmlns:a16="http://schemas.microsoft.com/office/drawing/2014/main" id="{5BCAA173-7545-461B-62C3-909788B5C86D}"/>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39210EB9-73E1-78B8-5E21-3C25800571B6}"/>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6D36B43E-AA2C-9595-842F-0C91086E6643}"/>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297A55A5-F61F-D594-EE84-9E0B2707FC3C}"/>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10571970-6DA9-225E-8834-A3EE88104997}"/>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A4898651-6771-3C0A-50A0-A3A5E5C58855}"/>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40A07E44-D155-92F2-E9CB-0DFAC3C597C3}"/>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D55B63EF-B7D1-B775-86BE-5470313F2D4D}"/>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1CEF0CC-5520-D28C-4458-3295590C5D7A}"/>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0DB1E0A-1B02-3B52-D9DC-4BBEF606DFF4}"/>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101572E-D6F4-1E5C-38D9-BBC86F8E5FAB}"/>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D6EC82-762F-C9F2-E10E-351B2EFC0218}"/>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A8189F-A287-7DF0-392B-F7A203229D4F}"/>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1A162BD-D181-74C0-F2ED-C19C7E356584}"/>
              </a:ext>
            </a:extLst>
          </p:cNvPr>
          <p:cNvSpPr txBox="1"/>
          <p:nvPr/>
        </p:nvSpPr>
        <p:spPr>
          <a:xfrm>
            <a:off x="4306849" y="3538236"/>
            <a:ext cx="1662730" cy="523220"/>
          </a:xfrm>
          <a:prstGeom prst="rect">
            <a:avLst/>
          </a:prstGeom>
          <a:noFill/>
        </p:spPr>
        <p:txBody>
          <a:bodyPr wrap="square" rtlCol="0">
            <a:spAutoFit/>
          </a:bodyPr>
          <a:lstStyle/>
          <a:p>
            <a:r>
              <a:rPr lang="en-US" sz="1400" b="1" dirty="0"/>
              <a:t>X76  (LMC6482 or OPA333)</a:t>
            </a:r>
          </a:p>
        </p:txBody>
      </p:sp>
      <p:cxnSp>
        <p:nvCxnSpPr>
          <p:cNvPr id="63" name="Straight Connector 62">
            <a:extLst>
              <a:ext uri="{FF2B5EF4-FFF2-40B4-BE49-F238E27FC236}">
                <a16:creationId xmlns:a16="http://schemas.microsoft.com/office/drawing/2014/main" id="{7AC047CF-F680-B1AC-35ED-6CD8B19B0969}"/>
              </a:ext>
            </a:extLst>
          </p:cNvPr>
          <p:cNvCxnSpPr/>
          <p:nvPr/>
        </p:nvCxnSpPr>
        <p:spPr>
          <a:xfrm flipV="1">
            <a:off x="5027821" y="117430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799C66B-AB10-E22B-DAB1-937DF97F7A44}"/>
              </a:ext>
            </a:extLst>
          </p:cNvPr>
          <p:cNvCxnSpPr/>
          <p:nvPr/>
        </p:nvCxnSpPr>
        <p:spPr>
          <a:xfrm flipV="1">
            <a:off x="5044791" y="1821816"/>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1FAB72E-2D32-2A8F-F068-0EA6DCFD4829}"/>
              </a:ext>
            </a:extLst>
          </p:cNvPr>
          <p:cNvCxnSpPr>
            <a:cxnSpLocks/>
          </p:cNvCxnSpPr>
          <p:nvPr/>
        </p:nvCxnSpPr>
        <p:spPr>
          <a:xfrm>
            <a:off x="6034252" y="1564470"/>
            <a:ext cx="6042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85E4E75-D735-43FF-D148-430E2C2E40BD}"/>
              </a:ext>
            </a:extLst>
          </p:cNvPr>
          <p:cNvCxnSpPr>
            <a:cxnSpLocks/>
          </p:cNvCxnSpPr>
          <p:nvPr/>
        </p:nvCxnSpPr>
        <p:spPr>
          <a:xfrm>
            <a:off x="6034252" y="868672"/>
            <a:ext cx="651602"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345EB01-0E6E-D546-32F2-E6A0CD1F200A}"/>
              </a:ext>
            </a:extLst>
          </p:cNvPr>
          <p:cNvSpPr txBox="1"/>
          <p:nvPr/>
        </p:nvSpPr>
        <p:spPr>
          <a:xfrm>
            <a:off x="5411261" y="702307"/>
            <a:ext cx="760614" cy="276999"/>
          </a:xfrm>
          <a:prstGeom prst="rect">
            <a:avLst/>
          </a:prstGeom>
          <a:noFill/>
        </p:spPr>
        <p:txBody>
          <a:bodyPr wrap="square" rtlCol="0">
            <a:spAutoFit/>
          </a:bodyPr>
          <a:lstStyle/>
          <a:p>
            <a:r>
              <a:rPr lang="en-US" sz="1200" dirty="0"/>
              <a:t>2.048V</a:t>
            </a:r>
          </a:p>
        </p:txBody>
      </p:sp>
      <p:sp>
        <p:nvSpPr>
          <p:cNvPr id="72" name="TextBox 71">
            <a:extLst>
              <a:ext uri="{FF2B5EF4-FFF2-40B4-BE49-F238E27FC236}">
                <a16:creationId xmlns:a16="http://schemas.microsoft.com/office/drawing/2014/main" id="{7201C09A-7385-48DF-1854-BA4BAF42055D}"/>
              </a:ext>
            </a:extLst>
          </p:cNvPr>
          <p:cNvSpPr txBox="1"/>
          <p:nvPr/>
        </p:nvSpPr>
        <p:spPr>
          <a:xfrm>
            <a:off x="5441677" y="1430736"/>
            <a:ext cx="760614" cy="276999"/>
          </a:xfrm>
          <a:prstGeom prst="rect">
            <a:avLst/>
          </a:prstGeom>
          <a:noFill/>
        </p:spPr>
        <p:txBody>
          <a:bodyPr wrap="square" rtlCol="0">
            <a:spAutoFit/>
          </a:bodyPr>
          <a:lstStyle/>
          <a:p>
            <a:r>
              <a:rPr lang="en-US" sz="1200" dirty="0"/>
              <a:t>2.048V</a:t>
            </a:r>
          </a:p>
        </p:txBody>
      </p:sp>
      <p:sp>
        <p:nvSpPr>
          <p:cNvPr id="74" name="TextBox 73">
            <a:extLst>
              <a:ext uri="{FF2B5EF4-FFF2-40B4-BE49-F238E27FC236}">
                <a16:creationId xmlns:a16="http://schemas.microsoft.com/office/drawing/2014/main" id="{D6B18780-3350-2509-23CD-587419A71D36}"/>
              </a:ext>
            </a:extLst>
          </p:cNvPr>
          <p:cNvSpPr txBox="1"/>
          <p:nvPr/>
        </p:nvSpPr>
        <p:spPr>
          <a:xfrm>
            <a:off x="7200212" y="525970"/>
            <a:ext cx="4991787" cy="369332"/>
          </a:xfrm>
          <a:prstGeom prst="rect">
            <a:avLst/>
          </a:prstGeom>
          <a:noFill/>
        </p:spPr>
        <p:txBody>
          <a:bodyPr wrap="square">
            <a:spAutoFit/>
          </a:bodyPr>
          <a:lstStyle/>
          <a:p>
            <a:r>
              <a:rPr lang="en-US" b="1" dirty="0"/>
              <a:t>ADS115 I2C (two unique addresses 0x48, 0x49) </a:t>
            </a:r>
            <a:endParaRPr lang="en-US" dirty="0"/>
          </a:p>
        </p:txBody>
      </p:sp>
      <p:sp>
        <p:nvSpPr>
          <p:cNvPr id="75" name="TextBox 74">
            <a:extLst>
              <a:ext uri="{FF2B5EF4-FFF2-40B4-BE49-F238E27FC236}">
                <a16:creationId xmlns:a16="http://schemas.microsoft.com/office/drawing/2014/main" id="{98262070-1413-3B1A-21B3-C32C3D624051}"/>
              </a:ext>
            </a:extLst>
          </p:cNvPr>
          <p:cNvSpPr txBox="1"/>
          <p:nvPr/>
        </p:nvSpPr>
        <p:spPr>
          <a:xfrm>
            <a:off x="6803883" y="1097551"/>
            <a:ext cx="468272" cy="369332"/>
          </a:xfrm>
          <a:prstGeom prst="rect">
            <a:avLst/>
          </a:prstGeom>
          <a:noFill/>
        </p:spPr>
        <p:txBody>
          <a:bodyPr wrap="square" rtlCol="0">
            <a:spAutoFit/>
          </a:bodyPr>
          <a:lstStyle/>
          <a:p>
            <a:r>
              <a:rPr lang="en-US" dirty="0">
                <a:solidFill>
                  <a:schemeClr val="bg1"/>
                </a:solidFill>
              </a:rPr>
              <a:t>x 2</a:t>
            </a:r>
          </a:p>
        </p:txBody>
      </p:sp>
      <p:cxnSp>
        <p:nvCxnSpPr>
          <p:cNvPr id="76" name="Straight Connector 75">
            <a:extLst>
              <a:ext uri="{FF2B5EF4-FFF2-40B4-BE49-F238E27FC236}">
                <a16:creationId xmlns:a16="http://schemas.microsoft.com/office/drawing/2014/main" id="{43221BB7-653A-9761-D33C-95509937C027}"/>
              </a:ext>
            </a:extLst>
          </p:cNvPr>
          <p:cNvCxnSpPr>
            <a:cxnSpLocks/>
          </p:cNvCxnSpPr>
          <p:nvPr/>
        </p:nvCxnSpPr>
        <p:spPr>
          <a:xfrm>
            <a:off x="7546428" y="1282217"/>
            <a:ext cx="1240138"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Isosceles Triangle 77">
            <a:extLst>
              <a:ext uri="{FF2B5EF4-FFF2-40B4-BE49-F238E27FC236}">
                <a16:creationId xmlns:a16="http://schemas.microsoft.com/office/drawing/2014/main" id="{64CC42E5-97C5-3EA1-A38F-A47D8707FB80}"/>
              </a:ext>
            </a:extLst>
          </p:cNvPr>
          <p:cNvSpPr/>
          <p:nvPr/>
        </p:nvSpPr>
        <p:spPr>
          <a:xfrm rot="5400000">
            <a:off x="6423558" y="2307627"/>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7EA98148-E0BB-A5D0-27E2-60E49C3F95A5}"/>
              </a:ext>
            </a:extLst>
          </p:cNvPr>
          <p:cNvSpPr txBox="1"/>
          <p:nvPr/>
        </p:nvSpPr>
        <p:spPr>
          <a:xfrm>
            <a:off x="6795019" y="2600664"/>
            <a:ext cx="468272" cy="369332"/>
          </a:xfrm>
          <a:prstGeom prst="rect">
            <a:avLst/>
          </a:prstGeom>
          <a:noFill/>
        </p:spPr>
        <p:txBody>
          <a:bodyPr wrap="square" rtlCol="0">
            <a:spAutoFit/>
          </a:bodyPr>
          <a:lstStyle/>
          <a:p>
            <a:r>
              <a:rPr lang="en-US" dirty="0">
                <a:solidFill>
                  <a:schemeClr val="bg1"/>
                </a:solidFill>
              </a:rPr>
              <a:t>x 2</a:t>
            </a:r>
          </a:p>
        </p:txBody>
      </p:sp>
      <p:cxnSp>
        <p:nvCxnSpPr>
          <p:cNvPr id="80" name="Straight Connector 79">
            <a:extLst>
              <a:ext uri="{FF2B5EF4-FFF2-40B4-BE49-F238E27FC236}">
                <a16:creationId xmlns:a16="http://schemas.microsoft.com/office/drawing/2014/main" id="{EF2ECA01-CCB5-2605-6A57-55B9B85DD2CA}"/>
              </a:ext>
            </a:extLst>
          </p:cNvPr>
          <p:cNvCxnSpPr>
            <a:cxnSpLocks/>
          </p:cNvCxnSpPr>
          <p:nvPr/>
        </p:nvCxnSpPr>
        <p:spPr>
          <a:xfrm>
            <a:off x="5036203" y="2499337"/>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974C9D6-191F-D360-0BEB-B96B92C3B210}"/>
              </a:ext>
            </a:extLst>
          </p:cNvPr>
          <p:cNvCxnSpPr>
            <a:cxnSpLocks/>
          </p:cNvCxnSpPr>
          <p:nvPr/>
        </p:nvCxnSpPr>
        <p:spPr>
          <a:xfrm>
            <a:off x="5091380" y="3274990"/>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32E966-8B0A-BA48-7D99-167D95FD9244}"/>
              </a:ext>
            </a:extLst>
          </p:cNvPr>
          <p:cNvCxnSpPr>
            <a:cxnSpLocks/>
          </p:cNvCxnSpPr>
          <p:nvPr/>
        </p:nvCxnSpPr>
        <p:spPr>
          <a:xfrm>
            <a:off x="6042634" y="2961898"/>
            <a:ext cx="6226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3C70BA-F811-896B-EBE0-D1254F07A8A3}"/>
              </a:ext>
            </a:extLst>
          </p:cNvPr>
          <p:cNvCxnSpPr>
            <a:cxnSpLocks/>
          </p:cNvCxnSpPr>
          <p:nvPr/>
        </p:nvCxnSpPr>
        <p:spPr>
          <a:xfrm>
            <a:off x="6042634" y="2183334"/>
            <a:ext cx="671396"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6279F29-E108-DE07-4976-641B84D9E960}"/>
              </a:ext>
            </a:extLst>
          </p:cNvPr>
          <p:cNvSpPr txBox="1"/>
          <p:nvPr/>
        </p:nvSpPr>
        <p:spPr>
          <a:xfrm>
            <a:off x="5419643" y="2016969"/>
            <a:ext cx="783720" cy="276999"/>
          </a:xfrm>
          <a:prstGeom prst="rect">
            <a:avLst/>
          </a:prstGeom>
          <a:noFill/>
        </p:spPr>
        <p:txBody>
          <a:bodyPr wrap="square" rtlCol="0">
            <a:spAutoFit/>
          </a:bodyPr>
          <a:lstStyle/>
          <a:p>
            <a:r>
              <a:rPr lang="en-US" sz="1200" dirty="0"/>
              <a:t>2.048V</a:t>
            </a:r>
          </a:p>
        </p:txBody>
      </p:sp>
      <p:sp>
        <p:nvSpPr>
          <p:cNvPr id="85" name="TextBox 84">
            <a:extLst>
              <a:ext uri="{FF2B5EF4-FFF2-40B4-BE49-F238E27FC236}">
                <a16:creationId xmlns:a16="http://schemas.microsoft.com/office/drawing/2014/main" id="{B52D2CD6-4091-9A53-55DA-A075A7985496}"/>
              </a:ext>
            </a:extLst>
          </p:cNvPr>
          <p:cNvSpPr txBox="1"/>
          <p:nvPr/>
        </p:nvSpPr>
        <p:spPr>
          <a:xfrm>
            <a:off x="5450059" y="2828164"/>
            <a:ext cx="783720" cy="276999"/>
          </a:xfrm>
          <a:prstGeom prst="rect">
            <a:avLst/>
          </a:prstGeom>
          <a:noFill/>
        </p:spPr>
        <p:txBody>
          <a:bodyPr wrap="square" rtlCol="0">
            <a:spAutoFit/>
          </a:bodyPr>
          <a:lstStyle/>
          <a:p>
            <a:r>
              <a:rPr lang="en-US" sz="1200" dirty="0"/>
              <a:t>2.048V</a:t>
            </a:r>
          </a:p>
        </p:txBody>
      </p:sp>
      <p:cxnSp>
        <p:nvCxnSpPr>
          <p:cNvPr id="91" name="Straight Connector 90">
            <a:extLst>
              <a:ext uri="{FF2B5EF4-FFF2-40B4-BE49-F238E27FC236}">
                <a16:creationId xmlns:a16="http://schemas.microsoft.com/office/drawing/2014/main" id="{9509BA30-7370-33DF-24A0-D048BF89ABC9}"/>
              </a:ext>
            </a:extLst>
          </p:cNvPr>
          <p:cNvCxnSpPr/>
          <p:nvPr/>
        </p:nvCxnSpPr>
        <p:spPr>
          <a:xfrm>
            <a:off x="6034252" y="868672"/>
            <a:ext cx="0" cy="3384076"/>
          </a:xfrm>
          <a:prstGeom prst="line">
            <a:avLst/>
          </a:prstGeom>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D2C9E58-0381-0396-A4FB-45A0FAD0F53C}"/>
              </a:ext>
            </a:extLst>
          </p:cNvPr>
          <p:cNvSpPr/>
          <p:nvPr/>
        </p:nvSpPr>
        <p:spPr>
          <a:xfrm>
            <a:off x="5776582" y="4243657"/>
            <a:ext cx="457197" cy="36932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F9A08460-149C-B9E6-645D-BF7F78FBD7AA}"/>
              </a:ext>
            </a:extLst>
          </p:cNvPr>
          <p:cNvSpPr txBox="1"/>
          <p:nvPr/>
        </p:nvSpPr>
        <p:spPr>
          <a:xfrm>
            <a:off x="4741434" y="4683550"/>
            <a:ext cx="3184743" cy="307777"/>
          </a:xfrm>
          <a:prstGeom prst="rect">
            <a:avLst/>
          </a:prstGeom>
          <a:noFill/>
        </p:spPr>
        <p:txBody>
          <a:bodyPr wrap="square" rtlCol="0">
            <a:spAutoFit/>
          </a:bodyPr>
          <a:lstStyle/>
          <a:p>
            <a:r>
              <a:rPr lang="en-US" sz="1400" b="1" dirty="0"/>
              <a:t>2.048V ref (LM4040 or MAX6070)</a:t>
            </a:r>
            <a:endParaRPr lang="en-US" sz="1400" dirty="0"/>
          </a:p>
        </p:txBody>
      </p:sp>
      <p:cxnSp>
        <p:nvCxnSpPr>
          <p:cNvPr id="94" name="Straight Connector 93">
            <a:extLst>
              <a:ext uri="{FF2B5EF4-FFF2-40B4-BE49-F238E27FC236}">
                <a16:creationId xmlns:a16="http://schemas.microsoft.com/office/drawing/2014/main" id="{70A7A265-D93C-D1D5-E811-08AA54604F0C}"/>
              </a:ext>
            </a:extLst>
          </p:cNvPr>
          <p:cNvCxnSpPr>
            <a:cxnSpLocks/>
            <a:stCxn id="78" idx="0"/>
          </p:cNvCxnSpPr>
          <p:nvPr/>
        </p:nvCxnSpPr>
        <p:spPr>
          <a:xfrm>
            <a:off x="7610725" y="2785330"/>
            <a:ext cx="1201948" cy="3051"/>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3DB8387C-0B5B-0627-872C-9F968FE19231}"/>
              </a:ext>
            </a:extLst>
          </p:cNvPr>
          <p:cNvSpPr/>
          <p:nvPr/>
        </p:nvSpPr>
        <p:spPr>
          <a:xfrm>
            <a:off x="9776508" y="974199"/>
            <a:ext cx="1288212" cy="195737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EABF460-986E-0D9E-265C-DF8810A93ABE}"/>
              </a:ext>
            </a:extLst>
          </p:cNvPr>
          <p:cNvSpPr/>
          <p:nvPr/>
        </p:nvSpPr>
        <p:spPr>
          <a:xfrm>
            <a:off x="8557969"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DFFAFC6-5A56-BC4D-F878-865AEE369167}"/>
              </a:ext>
            </a:extLst>
          </p:cNvPr>
          <p:cNvSpPr/>
          <p:nvPr/>
        </p:nvSpPr>
        <p:spPr>
          <a:xfrm>
            <a:off x="9158451"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0FCA60CA-4AEE-0D9A-A1C7-2542A6496810}"/>
              </a:ext>
            </a:extLst>
          </p:cNvPr>
          <p:cNvCxnSpPr>
            <a:cxnSpLocks/>
          </p:cNvCxnSpPr>
          <p:nvPr/>
        </p:nvCxnSpPr>
        <p:spPr>
          <a:xfrm flipV="1">
            <a:off x="8786566" y="1282217"/>
            <a:ext cx="0" cy="2688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22B85DC-4219-FBCE-AF3E-39C18D3E185D}"/>
              </a:ext>
            </a:extLst>
          </p:cNvPr>
          <p:cNvCxnSpPr>
            <a:cxnSpLocks/>
            <a:stCxn id="97" idx="0"/>
          </p:cNvCxnSpPr>
          <p:nvPr/>
        </p:nvCxnSpPr>
        <p:spPr>
          <a:xfrm flipH="1" flipV="1">
            <a:off x="8761856" y="2777072"/>
            <a:ext cx="625193" cy="717722"/>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78CE7EF9-134A-AA08-2DE8-804649CD8561}"/>
              </a:ext>
            </a:extLst>
          </p:cNvPr>
          <p:cNvSpPr txBox="1"/>
          <p:nvPr/>
        </p:nvSpPr>
        <p:spPr>
          <a:xfrm>
            <a:off x="8445300" y="3971128"/>
            <a:ext cx="734746" cy="369332"/>
          </a:xfrm>
          <a:prstGeom prst="rect">
            <a:avLst/>
          </a:prstGeom>
          <a:noFill/>
        </p:spPr>
        <p:txBody>
          <a:bodyPr wrap="square" rtlCol="0">
            <a:spAutoFit/>
          </a:bodyPr>
          <a:lstStyle/>
          <a:p>
            <a:r>
              <a:rPr lang="en-US" b="1" dirty="0"/>
              <a:t>IMU</a:t>
            </a:r>
          </a:p>
        </p:txBody>
      </p:sp>
      <p:sp>
        <p:nvSpPr>
          <p:cNvPr id="102" name="TextBox 101">
            <a:extLst>
              <a:ext uri="{FF2B5EF4-FFF2-40B4-BE49-F238E27FC236}">
                <a16:creationId xmlns:a16="http://schemas.microsoft.com/office/drawing/2014/main" id="{552E9F1D-2719-4AFA-4BA7-F36D051D5902}"/>
              </a:ext>
            </a:extLst>
          </p:cNvPr>
          <p:cNvSpPr txBox="1"/>
          <p:nvPr/>
        </p:nvSpPr>
        <p:spPr>
          <a:xfrm>
            <a:off x="9110883" y="3966077"/>
            <a:ext cx="3111333" cy="923330"/>
          </a:xfrm>
          <a:prstGeom prst="rect">
            <a:avLst/>
          </a:prstGeom>
          <a:noFill/>
        </p:spPr>
        <p:txBody>
          <a:bodyPr wrap="square" rtlCol="0">
            <a:spAutoFit/>
          </a:bodyPr>
          <a:lstStyle/>
          <a:p>
            <a:r>
              <a:rPr lang="en-US" b="1" dirty="0"/>
              <a:t>IMU </a:t>
            </a:r>
          </a:p>
          <a:p>
            <a:r>
              <a:rPr lang="en-US" b="1" dirty="0"/>
              <a:t>(two unique addresses, 0x28, 0x29)</a:t>
            </a:r>
          </a:p>
        </p:txBody>
      </p:sp>
      <p:sp>
        <p:nvSpPr>
          <p:cNvPr id="105" name="TextBox 104">
            <a:extLst>
              <a:ext uri="{FF2B5EF4-FFF2-40B4-BE49-F238E27FC236}">
                <a16:creationId xmlns:a16="http://schemas.microsoft.com/office/drawing/2014/main" id="{68051812-AD1F-B357-C89A-C9723BFB5C2B}"/>
              </a:ext>
            </a:extLst>
          </p:cNvPr>
          <p:cNvSpPr txBox="1"/>
          <p:nvPr/>
        </p:nvSpPr>
        <p:spPr>
          <a:xfrm>
            <a:off x="9776508" y="1705689"/>
            <a:ext cx="1331366" cy="369332"/>
          </a:xfrm>
          <a:prstGeom prst="rect">
            <a:avLst/>
          </a:prstGeom>
          <a:noFill/>
        </p:spPr>
        <p:txBody>
          <a:bodyPr wrap="square" rtlCol="0">
            <a:spAutoFit/>
          </a:bodyPr>
          <a:lstStyle/>
          <a:p>
            <a:r>
              <a:rPr lang="en-US" b="1" dirty="0" err="1"/>
              <a:t>Rasberry</a:t>
            </a:r>
            <a:r>
              <a:rPr lang="en-US" b="1" dirty="0"/>
              <a:t> Pi</a:t>
            </a:r>
          </a:p>
        </p:txBody>
      </p:sp>
      <p:cxnSp>
        <p:nvCxnSpPr>
          <p:cNvPr id="111" name="Straight Connector 110">
            <a:extLst>
              <a:ext uri="{FF2B5EF4-FFF2-40B4-BE49-F238E27FC236}">
                <a16:creationId xmlns:a16="http://schemas.microsoft.com/office/drawing/2014/main" id="{24C3E237-8042-67EA-ED9D-016668DD088C}"/>
              </a:ext>
            </a:extLst>
          </p:cNvPr>
          <p:cNvCxnSpPr>
            <a:cxnSpLocks/>
          </p:cNvCxnSpPr>
          <p:nvPr/>
        </p:nvCxnSpPr>
        <p:spPr>
          <a:xfrm>
            <a:off x="8761856" y="2089632"/>
            <a:ext cx="1014652" cy="45"/>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8DAF8A4C-F499-9B68-1EA8-1CE8E34C47DF}"/>
              </a:ext>
            </a:extLst>
          </p:cNvPr>
          <p:cNvSpPr txBox="1"/>
          <p:nvPr/>
        </p:nvSpPr>
        <p:spPr>
          <a:xfrm>
            <a:off x="9061583" y="1786136"/>
            <a:ext cx="554063" cy="369332"/>
          </a:xfrm>
          <a:prstGeom prst="rect">
            <a:avLst/>
          </a:prstGeom>
          <a:noFill/>
        </p:spPr>
        <p:txBody>
          <a:bodyPr wrap="square">
            <a:spAutoFit/>
          </a:bodyPr>
          <a:lstStyle/>
          <a:p>
            <a:r>
              <a:rPr lang="en-US" b="1" dirty="0"/>
              <a:t>I2C</a:t>
            </a:r>
            <a:endParaRPr lang="en-US" dirty="0"/>
          </a:p>
        </p:txBody>
      </p:sp>
      <p:sp>
        <p:nvSpPr>
          <p:cNvPr id="2" name="TextBox 1">
            <a:extLst>
              <a:ext uri="{FF2B5EF4-FFF2-40B4-BE49-F238E27FC236}">
                <a16:creationId xmlns:a16="http://schemas.microsoft.com/office/drawing/2014/main" id="{29E5BBDE-F63A-6EDD-D97C-0B9AB62AB020}"/>
              </a:ext>
            </a:extLst>
          </p:cNvPr>
          <p:cNvSpPr txBox="1"/>
          <p:nvPr/>
        </p:nvSpPr>
        <p:spPr>
          <a:xfrm>
            <a:off x="794342" y="5724954"/>
            <a:ext cx="957023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5 for Camera Setup:</a:t>
            </a:r>
            <a:r>
              <a:rPr lang="en-US" b="1" dirty="0">
                <a:solidFill>
                  <a:srgbClr val="FF0000"/>
                </a:solidFill>
              </a:rPr>
              <a:t> same circuit has bench top testing with exception what ADC is ADS115, not MCP3421, to handle the higher sampling frequency at 16 bit -&gt; 200-500 Hz</a:t>
            </a:r>
            <a:endParaRPr lang="en-US" b="1" dirty="0"/>
          </a:p>
        </p:txBody>
      </p:sp>
    </p:spTree>
    <p:extLst>
      <p:ext uri="{BB962C8B-B14F-4D97-AF65-F5344CB8AC3E}">
        <p14:creationId xmlns:p14="http://schemas.microsoft.com/office/powerpoint/2010/main" val="876017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52801-BBA7-AC20-2F77-81FBE87A47E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079C122-AF06-9354-C1A0-5DA55FB48D09}"/>
              </a:ext>
            </a:extLst>
          </p:cNvPr>
          <p:cNvSpPr txBox="1"/>
          <p:nvPr/>
        </p:nvSpPr>
        <p:spPr>
          <a:xfrm>
            <a:off x="84989" y="108261"/>
            <a:ext cx="957023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PCB for </a:t>
            </a:r>
            <a:r>
              <a:rPr lang="en-US" b="1" dirty="0">
                <a:highlight>
                  <a:srgbClr val="FFFF00"/>
                </a:highlight>
              </a:rPr>
              <a:t>PCB</a:t>
            </a:r>
            <a:r>
              <a:rPr lang="en-US" b="1" dirty="0"/>
              <a:t> Differential Setup: Option 1</a:t>
            </a:r>
          </a:p>
        </p:txBody>
      </p:sp>
      <p:sp>
        <p:nvSpPr>
          <p:cNvPr id="5" name="Rectangle 4">
            <a:extLst>
              <a:ext uri="{FF2B5EF4-FFF2-40B4-BE49-F238E27FC236}">
                <a16:creationId xmlns:a16="http://schemas.microsoft.com/office/drawing/2014/main" id="{A10F8739-81F9-ADD3-6D15-02D0E4250586}"/>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9D4A3A8-A0B6-8994-38D8-B9FB3C6BF884}"/>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209E635-CB2E-1697-AB22-1B619187BC6A}"/>
              </a:ext>
            </a:extLst>
          </p:cNvPr>
          <p:cNvSpPr txBox="1"/>
          <p:nvPr/>
        </p:nvSpPr>
        <p:spPr>
          <a:xfrm>
            <a:off x="1320361" y="4740490"/>
            <a:ext cx="760614" cy="369332"/>
          </a:xfrm>
          <a:prstGeom prst="rect">
            <a:avLst/>
          </a:prstGeom>
          <a:noFill/>
        </p:spPr>
        <p:txBody>
          <a:bodyPr wrap="square" rtlCol="0">
            <a:spAutoFit/>
          </a:bodyPr>
          <a:lstStyle/>
          <a:p>
            <a:r>
              <a:rPr lang="en-US" dirty="0"/>
              <a:t>GND</a:t>
            </a:r>
          </a:p>
        </p:txBody>
      </p:sp>
      <p:sp>
        <p:nvSpPr>
          <p:cNvPr id="8" name="TextBox 7">
            <a:extLst>
              <a:ext uri="{FF2B5EF4-FFF2-40B4-BE49-F238E27FC236}">
                <a16:creationId xmlns:a16="http://schemas.microsoft.com/office/drawing/2014/main" id="{933F4839-65ED-5601-2A50-B09D372C8FEF}"/>
              </a:ext>
            </a:extLst>
          </p:cNvPr>
          <p:cNvSpPr txBox="1"/>
          <p:nvPr/>
        </p:nvSpPr>
        <p:spPr>
          <a:xfrm>
            <a:off x="332855" y="3258670"/>
            <a:ext cx="1387258" cy="923330"/>
          </a:xfrm>
          <a:prstGeom prst="rect">
            <a:avLst/>
          </a:prstGeom>
          <a:noFill/>
        </p:spPr>
        <p:txBody>
          <a:bodyPr wrap="square" rtlCol="0">
            <a:spAutoFit/>
          </a:bodyPr>
          <a:lstStyle/>
          <a:p>
            <a:r>
              <a:rPr lang="en-US" dirty="0"/>
              <a:t>LT3092</a:t>
            </a:r>
          </a:p>
          <a:p>
            <a:r>
              <a:rPr lang="en-US" dirty="0"/>
              <a:t>(Current Source)</a:t>
            </a:r>
          </a:p>
        </p:txBody>
      </p:sp>
      <p:cxnSp>
        <p:nvCxnSpPr>
          <p:cNvPr id="9" name="Straight Connector 8">
            <a:extLst>
              <a:ext uri="{FF2B5EF4-FFF2-40B4-BE49-F238E27FC236}">
                <a16:creationId xmlns:a16="http://schemas.microsoft.com/office/drawing/2014/main" id="{3E06E4CD-E0EE-0F65-579D-A0C9CFFDE8F6}"/>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A22846-B1C9-1679-8357-8BC29877D73D}"/>
              </a:ext>
            </a:extLst>
          </p:cNvPr>
          <p:cNvCxnSpPr>
            <a:cxnSpLocks/>
          </p:cNvCxnSpPr>
          <p:nvPr/>
        </p:nvCxnSpPr>
        <p:spPr>
          <a:xfrm flipV="1">
            <a:off x="1631728" y="1599783"/>
            <a:ext cx="1109973" cy="23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74833D-7402-2710-FFB4-76AE30666536}"/>
              </a:ext>
            </a:extLst>
          </p:cNvPr>
          <p:cNvCxnSpPr>
            <a:cxnSpLocks/>
          </p:cNvCxnSpPr>
          <p:nvPr/>
        </p:nvCxnSpPr>
        <p:spPr>
          <a:xfrm flipV="1">
            <a:off x="1631728" y="2282094"/>
            <a:ext cx="1145632" cy="34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189A25-A849-E2FA-D50A-C54E8BCAEC28}"/>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9934E0C-69DC-B2A4-8E6F-7DC090B40749}"/>
              </a:ext>
            </a:extLst>
          </p:cNvPr>
          <p:cNvCxnSpPr>
            <a:cxnSpLocks/>
          </p:cNvCxnSpPr>
          <p:nvPr/>
        </p:nvCxnSpPr>
        <p:spPr>
          <a:xfrm>
            <a:off x="1631728" y="1002554"/>
            <a:ext cx="1142310"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A1BE24B-8C13-6CF7-BEFE-09E0C16B2D1C}"/>
              </a:ext>
            </a:extLst>
          </p:cNvPr>
          <p:cNvCxnSpPr>
            <a:cxnSpLocks/>
          </p:cNvCxnSpPr>
          <p:nvPr/>
        </p:nvCxnSpPr>
        <p:spPr>
          <a:xfrm flipV="1">
            <a:off x="1631728" y="3029804"/>
            <a:ext cx="1173223" cy="6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18D6D96-4E22-08D4-9C08-F99C47589B64}"/>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DB5CED-CECC-1A6F-EFE3-DB9AC1B983B6}"/>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852C08A-5879-3B9B-4C99-95B1F4F64CB7}"/>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EF21AFA-F1AB-6F0C-0980-E6C5C596C3FF}"/>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E47F669-1BD5-6434-1D62-5A97C5A308B6}"/>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04984D0-CC30-C1C1-1906-86C70F42C86B}"/>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13E2F57-97DA-E8CB-D2F6-8480165CD78F}"/>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C9354DE-5974-B8BA-7335-428CE990A440}"/>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8556293-3B36-7D47-A879-BD266DB4B85E}"/>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D086B2AB-5F57-BFC9-3495-A1F851E7AFB2}"/>
              </a:ext>
            </a:extLst>
          </p:cNvPr>
          <p:cNvSpPr/>
          <p:nvPr/>
        </p:nvSpPr>
        <p:spPr>
          <a:xfrm rot="5400000">
            <a:off x="4665407" y="104148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688B782-1C39-43B6-851F-ACDDEA22F5A6}"/>
              </a:ext>
            </a:extLst>
          </p:cNvPr>
          <p:cNvSpPr/>
          <p:nvPr/>
        </p:nvSpPr>
        <p:spPr>
          <a:xfrm rot="5400000">
            <a:off x="4648437" y="1688995"/>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CB4AE4B-A7B1-3BC9-456A-0BEE3F307289}"/>
              </a:ext>
            </a:extLst>
          </p:cNvPr>
          <p:cNvSpPr/>
          <p:nvPr/>
        </p:nvSpPr>
        <p:spPr>
          <a:xfrm rot="5400000">
            <a:off x="4665407" y="2355989"/>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5D8143C7-1F54-3DA6-67D8-D3FD0089599B}"/>
              </a:ext>
            </a:extLst>
          </p:cNvPr>
          <p:cNvSpPr/>
          <p:nvPr/>
        </p:nvSpPr>
        <p:spPr>
          <a:xfrm rot="5400000">
            <a:off x="4687756" y="313632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6A7EF160-2E7A-5ED1-ED59-4C1F82A89E1F}"/>
              </a:ext>
            </a:extLst>
          </p:cNvPr>
          <p:cNvSpPr/>
          <p:nvPr/>
        </p:nvSpPr>
        <p:spPr>
          <a:xfrm rot="5400000">
            <a:off x="6432422" y="804514"/>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965F217-6973-1C3E-90CB-789A33CAAE0F}"/>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4" name="TextBox 43">
            <a:extLst>
              <a:ext uri="{FF2B5EF4-FFF2-40B4-BE49-F238E27FC236}">
                <a16:creationId xmlns:a16="http://schemas.microsoft.com/office/drawing/2014/main" id="{E20423DC-1B60-BDD8-A766-3DBB88C33318}"/>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72D4B86B-FC7F-569E-29C6-9E1C99A13CE3}"/>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CF18EE2D-4855-20C5-EA9E-8E95C6EF0F3E}"/>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F6624A22-94EB-8AAA-690F-81735A069FE0}"/>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C3196AA8-3ACF-F163-16F1-EDA70626EA0E}"/>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5B770414-1848-B2FE-505F-41DB316096E0}"/>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253EC619-DCD9-F1A6-C472-A915389649AE}"/>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C481D224-3E1F-7210-FF32-62B85EBA7ABF}"/>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DD3480D-5600-9F04-C4C5-46554808A8A8}"/>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745A9F6-D6FB-E070-B160-68296567A71E}"/>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0F6117B-5E25-2D67-2066-70A068C2CFF9}"/>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60D244-E1B2-20A3-0D07-6920112E7F40}"/>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ABBE30F-80C8-E6C5-2F7C-5824F39F2AF2}"/>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A21313A-E3AF-9C4B-162F-6C1550856604}"/>
              </a:ext>
            </a:extLst>
          </p:cNvPr>
          <p:cNvSpPr txBox="1"/>
          <p:nvPr/>
        </p:nvSpPr>
        <p:spPr>
          <a:xfrm>
            <a:off x="4306849" y="3538236"/>
            <a:ext cx="1662730" cy="523220"/>
          </a:xfrm>
          <a:prstGeom prst="rect">
            <a:avLst/>
          </a:prstGeom>
          <a:noFill/>
        </p:spPr>
        <p:txBody>
          <a:bodyPr wrap="square" rtlCol="0">
            <a:spAutoFit/>
          </a:bodyPr>
          <a:lstStyle/>
          <a:p>
            <a:r>
              <a:rPr lang="en-US" sz="1400" b="1" dirty="0"/>
              <a:t>X76  (LMC6482 or OPA333)</a:t>
            </a:r>
          </a:p>
        </p:txBody>
      </p:sp>
      <p:cxnSp>
        <p:nvCxnSpPr>
          <p:cNvPr id="63" name="Straight Connector 62">
            <a:extLst>
              <a:ext uri="{FF2B5EF4-FFF2-40B4-BE49-F238E27FC236}">
                <a16:creationId xmlns:a16="http://schemas.microsoft.com/office/drawing/2014/main" id="{0FB965AF-2147-C6A7-739A-F479C3AB9642}"/>
              </a:ext>
            </a:extLst>
          </p:cNvPr>
          <p:cNvCxnSpPr/>
          <p:nvPr/>
        </p:nvCxnSpPr>
        <p:spPr>
          <a:xfrm flipV="1">
            <a:off x="5027821" y="117430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29CBB11-B189-63D0-2B63-CCB698390070}"/>
              </a:ext>
            </a:extLst>
          </p:cNvPr>
          <p:cNvCxnSpPr/>
          <p:nvPr/>
        </p:nvCxnSpPr>
        <p:spPr>
          <a:xfrm flipV="1">
            <a:off x="5044791" y="1821816"/>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C695316-4122-DB9F-D6E8-595C4966EFF9}"/>
              </a:ext>
            </a:extLst>
          </p:cNvPr>
          <p:cNvCxnSpPr>
            <a:cxnSpLocks/>
          </p:cNvCxnSpPr>
          <p:nvPr/>
        </p:nvCxnSpPr>
        <p:spPr>
          <a:xfrm>
            <a:off x="6034252" y="1564470"/>
            <a:ext cx="6042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91458CF-2B8D-9B29-D020-6B8D5A87150F}"/>
              </a:ext>
            </a:extLst>
          </p:cNvPr>
          <p:cNvCxnSpPr>
            <a:cxnSpLocks/>
          </p:cNvCxnSpPr>
          <p:nvPr/>
        </p:nvCxnSpPr>
        <p:spPr>
          <a:xfrm>
            <a:off x="6034252" y="868672"/>
            <a:ext cx="651602"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B387495-BBBB-914E-2225-70BF5602248A}"/>
              </a:ext>
            </a:extLst>
          </p:cNvPr>
          <p:cNvSpPr txBox="1"/>
          <p:nvPr/>
        </p:nvSpPr>
        <p:spPr>
          <a:xfrm>
            <a:off x="5411261" y="702307"/>
            <a:ext cx="760614" cy="276999"/>
          </a:xfrm>
          <a:prstGeom prst="rect">
            <a:avLst/>
          </a:prstGeom>
          <a:noFill/>
        </p:spPr>
        <p:txBody>
          <a:bodyPr wrap="square" rtlCol="0">
            <a:spAutoFit/>
          </a:bodyPr>
          <a:lstStyle/>
          <a:p>
            <a:r>
              <a:rPr lang="en-US" sz="1200" dirty="0"/>
              <a:t>2.048V</a:t>
            </a:r>
          </a:p>
        </p:txBody>
      </p:sp>
      <p:sp>
        <p:nvSpPr>
          <p:cNvPr id="72" name="TextBox 71">
            <a:extLst>
              <a:ext uri="{FF2B5EF4-FFF2-40B4-BE49-F238E27FC236}">
                <a16:creationId xmlns:a16="http://schemas.microsoft.com/office/drawing/2014/main" id="{ACF2533C-0AA4-91FE-8AB9-122F7B522A02}"/>
              </a:ext>
            </a:extLst>
          </p:cNvPr>
          <p:cNvSpPr txBox="1"/>
          <p:nvPr/>
        </p:nvSpPr>
        <p:spPr>
          <a:xfrm>
            <a:off x="5441677" y="1430736"/>
            <a:ext cx="760614" cy="276999"/>
          </a:xfrm>
          <a:prstGeom prst="rect">
            <a:avLst/>
          </a:prstGeom>
          <a:noFill/>
        </p:spPr>
        <p:txBody>
          <a:bodyPr wrap="square" rtlCol="0">
            <a:spAutoFit/>
          </a:bodyPr>
          <a:lstStyle/>
          <a:p>
            <a:r>
              <a:rPr lang="en-US" sz="1200" dirty="0"/>
              <a:t>2.048V</a:t>
            </a:r>
          </a:p>
        </p:txBody>
      </p:sp>
      <p:sp>
        <p:nvSpPr>
          <p:cNvPr id="74" name="TextBox 73">
            <a:extLst>
              <a:ext uri="{FF2B5EF4-FFF2-40B4-BE49-F238E27FC236}">
                <a16:creationId xmlns:a16="http://schemas.microsoft.com/office/drawing/2014/main" id="{E32A2A4A-8D07-FFD2-C2C5-2721B05489EB}"/>
              </a:ext>
            </a:extLst>
          </p:cNvPr>
          <p:cNvSpPr txBox="1"/>
          <p:nvPr/>
        </p:nvSpPr>
        <p:spPr>
          <a:xfrm>
            <a:off x="7200212" y="525970"/>
            <a:ext cx="4991787" cy="369332"/>
          </a:xfrm>
          <a:prstGeom prst="rect">
            <a:avLst/>
          </a:prstGeom>
          <a:noFill/>
        </p:spPr>
        <p:txBody>
          <a:bodyPr wrap="square">
            <a:spAutoFit/>
          </a:bodyPr>
          <a:lstStyle/>
          <a:p>
            <a:r>
              <a:rPr lang="en-US" b="1" dirty="0"/>
              <a:t>ADS115 I2C (two unique addresses 0x48, 0x49) </a:t>
            </a:r>
            <a:endParaRPr lang="en-US" dirty="0"/>
          </a:p>
        </p:txBody>
      </p:sp>
      <p:sp>
        <p:nvSpPr>
          <p:cNvPr id="75" name="TextBox 74">
            <a:extLst>
              <a:ext uri="{FF2B5EF4-FFF2-40B4-BE49-F238E27FC236}">
                <a16:creationId xmlns:a16="http://schemas.microsoft.com/office/drawing/2014/main" id="{5187ADC9-53FF-DA24-B04F-85AB31812E5B}"/>
              </a:ext>
            </a:extLst>
          </p:cNvPr>
          <p:cNvSpPr txBox="1"/>
          <p:nvPr/>
        </p:nvSpPr>
        <p:spPr>
          <a:xfrm>
            <a:off x="6803883" y="1097551"/>
            <a:ext cx="468272" cy="369332"/>
          </a:xfrm>
          <a:prstGeom prst="rect">
            <a:avLst/>
          </a:prstGeom>
          <a:noFill/>
        </p:spPr>
        <p:txBody>
          <a:bodyPr wrap="square" rtlCol="0">
            <a:spAutoFit/>
          </a:bodyPr>
          <a:lstStyle/>
          <a:p>
            <a:r>
              <a:rPr lang="en-US" dirty="0">
                <a:solidFill>
                  <a:schemeClr val="bg1"/>
                </a:solidFill>
              </a:rPr>
              <a:t>x 2</a:t>
            </a:r>
          </a:p>
        </p:txBody>
      </p:sp>
      <p:cxnSp>
        <p:nvCxnSpPr>
          <p:cNvPr id="76" name="Straight Connector 75">
            <a:extLst>
              <a:ext uri="{FF2B5EF4-FFF2-40B4-BE49-F238E27FC236}">
                <a16:creationId xmlns:a16="http://schemas.microsoft.com/office/drawing/2014/main" id="{7DA6C675-36C6-C127-8FDE-748401E3FA3F}"/>
              </a:ext>
            </a:extLst>
          </p:cNvPr>
          <p:cNvCxnSpPr>
            <a:cxnSpLocks/>
          </p:cNvCxnSpPr>
          <p:nvPr/>
        </p:nvCxnSpPr>
        <p:spPr>
          <a:xfrm>
            <a:off x="7546428" y="1282217"/>
            <a:ext cx="1240138"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Isosceles Triangle 77">
            <a:extLst>
              <a:ext uri="{FF2B5EF4-FFF2-40B4-BE49-F238E27FC236}">
                <a16:creationId xmlns:a16="http://schemas.microsoft.com/office/drawing/2014/main" id="{2AE42D30-91D1-C6FB-BC01-45CA802E99A0}"/>
              </a:ext>
            </a:extLst>
          </p:cNvPr>
          <p:cNvSpPr/>
          <p:nvPr/>
        </p:nvSpPr>
        <p:spPr>
          <a:xfrm rot="5400000">
            <a:off x="6423558" y="2307627"/>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276F6836-4063-26FC-1B76-91EF2AC26A53}"/>
              </a:ext>
            </a:extLst>
          </p:cNvPr>
          <p:cNvSpPr txBox="1"/>
          <p:nvPr/>
        </p:nvSpPr>
        <p:spPr>
          <a:xfrm>
            <a:off x="6795019" y="2600664"/>
            <a:ext cx="468272" cy="369332"/>
          </a:xfrm>
          <a:prstGeom prst="rect">
            <a:avLst/>
          </a:prstGeom>
          <a:noFill/>
        </p:spPr>
        <p:txBody>
          <a:bodyPr wrap="square" rtlCol="0">
            <a:spAutoFit/>
          </a:bodyPr>
          <a:lstStyle/>
          <a:p>
            <a:r>
              <a:rPr lang="en-US" dirty="0">
                <a:solidFill>
                  <a:schemeClr val="bg1"/>
                </a:solidFill>
              </a:rPr>
              <a:t>x 2</a:t>
            </a:r>
          </a:p>
        </p:txBody>
      </p:sp>
      <p:cxnSp>
        <p:nvCxnSpPr>
          <p:cNvPr id="80" name="Straight Connector 79">
            <a:extLst>
              <a:ext uri="{FF2B5EF4-FFF2-40B4-BE49-F238E27FC236}">
                <a16:creationId xmlns:a16="http://schemas.microsoft.com/office/drawing/2014/main" id="{6BAC13B4-FF5D-E34F-12D7-CF8637D7F2D3}"/>
              </a:ext>
            </a:extLst>
          </p:cNvPr>
          <p:cNvCxnSpPr>
            <a:cxnSpLocks/>
          </p:cNvCxnSpPr>
          <p:nvPr/>
        </p:nvCxnSpPr>
        <p:spPr>
          <a:xfrm>
            <a:off x="5036203" y="2499337"/>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011310E-3EBE-B141-60E6-84DAB32A1EE9}"/>
              </a:ext>
            </a:extLst>
          </p:cNvPr>
          <p:cNvCxnSpPr>
            <a:cxnSpLocks/>
          </p:cNvCxnSpPr>
          <p:nvPr/>
        </p:nvCxnSpPr>
        <p:spPr>
          <a:xfrm>
            <a:off x="5091380" y="3274990"/>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EDC5FFE-21BA-D12A-2AB8-C21618AA0615}"/>
              </a:ext>
            </a:extLst>
          </p:cNvPr>
          <p:cNvCxnSpPr>
            <a:cxnSpLocks/>
          </p:cNvCxnSpPr>
          <p:nvPr/>
        </p:nvCxnSpPr>
        <p:spPr>
          <a:xfrm>
            <a:off x="6042634" y="2961898"/>
            <a:ext cx="6226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0BE6EA1-AAF6-2CB7-11C7-131F471E3281}"/>
              </a:ext>
            </a:extLst>
          </p:cNvPr>
          <p:cNvCxnSpPr>
            <a:cxnSpLocks/>
          </p:cNvCxnSpPr>
          <p:nvPr/>
        </p:nvCxnSpPr>
        <p:spPr>
          <a:xfrm>
            <a:off x="6042634" y="2183334"/>
            <a:ext cx="671396"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3454D80-71B4-CAED-51BC-69065E71EC53}"/>
              </a:ext>
            </a:extLst>
          </p:cNvPr>
          <p:cNvSpPr txBox="1"/>
          <p:nvPr/>
        </p:nvSpPr>
        <p:spPr>
          <a:xfrm>
            <a:off x="5419643" y="2016969"/>
            <a:ext cx="783720" cy="276999"/>
          </a:xfrm>
          <a:prstGeom prst="rect">
            <a:avLst/>
          </a:prstGeom>
          <a:noFill/>
        </p:spPr>
        <p:txBody>
          <a:bodyPr wrap="square" rtlCol="0">
            <a:spAutoFit/>
          </a:bodyPr>
          <a:lstStyle/>
          <a:p>
            <a:r>
              <a:rPr lang="en-US" sz="1200" dirty="0"/>
              <a:t>2.048V</a:t>
            </a:r>
          </a:p>
        </p:txBody>
      </p:sp>
      <p:sp>
        <p:nvSpPr>
          <p:cNvPr id="85" name="TextBox 84">
            <a:extLst>
              <a:ext uri="{FF2B5EF4-FFF2-40B4-BE49-F238E27FC236}">
                <a16:creationId xmlns:a16="http://schemas.microsoft.com/office/drawing/2014/main" id="{C88EA84B-78AB-A6A4-787A-9F28F04E12EE}"/>
              </a:ext>
            </a:extLst>
          </p:cNvPr>
          <p:cNvSpPr txBox="1"/>
          <p:nvPr/>
        </p:nvSpPr>
        <p:spPr>
          <a:xfrm>
            <a:off x="5450059" y="2828164"/>
            <a:ext cx="783720" cy="276999"/>
          </a:xfrm>
          <a:prstGeom prst="rect">
            <a:avLst/>
          </a:prstGeom>
          <a:noFill/>
        </p:spPr>
        <p:txBody>
          <a:bodyPr wrap="square" rtlCol="0">
            <a:spAutoFit/>
          </a:bodyPr>
          <a:lstStyle/>
          <a:p>
            <a:r>
              <a:rPr lang="en-US" sz="1200" dirty="0"/>
              <a:t>2.048V</a:t>
            </a:r>
          </a:p>
        </p:txBody>
      </p:sp>
      <p:cxnSp>
        <p:nvCxnSpPr>
          <p:cNvPr id="91" name="Straight Connector 90">
            <a:extLst>
              <a:ext uri="{FF2B5EF4-FFF2-40B4-BE49-F238E27FC236}">
                <a16:creationId xmlns:a16="http://schemas.microsoft.com/office/drawing/2014/main" id="{85F64967-4D2E-0AF7-0E7F-2D938673649F}"/>
              </a:ext>
            </a:extLst>
          </p:cNvPr>
          <p:cNvCxnSpPr/>
          <p:nvPr/>
        </p:nvCxnSpPr>
        <p:spPr>
          <a:xfrm>
            <a:off x="6034252" y="868672"/>
            <a:ext cx="0" cy="3384076"/>
          </a:xfrm>
          <a:prstGeom prst="line">
            <a:avLst/>
          </a:prstGeom>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C53AA50C-176D-2C92-475F-656096E95C98}"/>
              </a:ext>
            </a:extLst>
          </p:cNvPr>
          <p:cNvSpPr/>
          <p:nvPr/>
        </p:nvSpPr>
        <p:spPr>
          <a:xfrm>
            <a:off x="5776582" y="4243657"/>
            <a:ext cx="457197" cy="36932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75AD4C54-6E24-F867-C135-91349AADDB13}"/>
              </a:ext>
            </a:extLst>
          </p:cNvPr>
          <p:cNvSpPr txBox="1"/>
          <p:nvPr/>
        </p:nvSpPr>
        <p:spPr>
          <a:xfrm>
            <a:off x="4741434" y="4683550"/>
            <a:ext cx="3184743" cy="307777"/>
          </a:xfrm>
          <a:prstGeom prst="rect">
            <a:avLst/>
          </a:prstGeom>
          <a:noFill/>
        </p:spPr>
        <p:txBody>
          <a:bodyPr wrap="square" rtlCol="0">
            <a:spAutoFit/>
          </a:bodyPr>
          <a:lstStyle/>
          <a:p>
            <a:r>
              <a:rPr lang="en-US" sz="1400" b="1" dirty="0"/>
              <a:t>2.048V ref (LM4040 or MAX6070)</a:t>
            </a:r>
            <a:endParaRPr lang="en-US" sz="1400" dirty="0"/>
          </a:p>
        </p:txBody>
      </p:sp>
      <p:cxnSp>
        <p:nvCxnSpPr>
          <p:cNvPr id="94" name="Straight Connector 93">
            <a:extLst>
              <a:ext uri="{FF2B5EF4-FFF2-40B4-BE49-F238E27FC236}">
                <a16:creationId xmlns:a16="http://schemas.microsoft.com/office/drawing/2014/main" id="{2272F2BB-CC9C-792F-2452-94E499499F21}"/>
              </a:ext>
            </a:extLst>
          </p:cNvPr>
          <p:cNvCxnSpPr>
            <a:cxnSpLocks/>
            <a:stCxn id="78" idx="0"/>
          </p:cNvCxnSpPr>
          <p:nvPr/>
        </p:nvCxnSpPr>
        <p:spPr>
          <a:xfrm>
            <a:off x="7610725" y="2785330"/>
            <a:ext cx="1201948" cy="3051"/>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ABD5F553-DD2A-E320-720A-C731DA8CCED8}"/>
              </a:ext>
            </a:extLst>
          </p:cNvPr>
          <p:cNvSpPr/>
          <p:nvPr/>
        </p:nvSpPr>
        <p:spPr>
          <a:xfrm>
            <a:off x="9776508" y="974199"/>
            <a:ext cx="1288212" cy="195737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E0DDADD9-5F6B-1D5E-2AB6-332451C88A76}"/>
              </a:ext>
            </a:extLst>
          </p:cNvPr>
          <p:cNvSpPr/>
          <p:nvPr/>
        </p:nvSpPr>
        <p:spPr>
          <a:xfrm>
            <a:off x="8557969"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3FD2ADA6-D0FD-9E61-16B5-4E53D4D2D306}"/>
              </a:ext>
            </a:extLst>
          </p:cNvPr>
          <p:cNvSpPr/>
          <p:nvPr/>
        </p:nvSpPr>
        <p:spPr>
          <a:xfrm>
            <a:off x="9158451"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E4B84F2A-AA7B-F38E-94A5-7741718671CB}"/>
              </a:ext>
            </a:extLst>
          </p:cNvPr>
          <p:cNvCxnSpPr>
            <a:cxnSpLocks/>
          </p:cNvCxnSpPr>
          <p:nvPr/>
        </p:nvCxnSpPr>
        <p:spPr>
          <a:xfrm flipV="1">
            <a:off x="8786566" y="1282217"/>
            <a:ext cx="0" cy="2688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86AED22-C2A3-1C3D-69BE-FB0C52AE11E9}"/>
              </a:ext>
            </a:extLst>
          </p:cNvPr>
          <p:cNvCxnSpPr>
            <a:cxnSpLocks/>
            <a:stCxn id="97" idx="0"/>
          </p:cNvCxnSpPr>
          <p:nvPr/>
        </p:nvCxnSpPr>
        <p:spPr>
          <a:xfrm flipH="1" flipV="1">
            <a:off x="8761856" y="2777072"/>
            <a:ext cx="625193" cy="717722"/>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34034F0-EB70-6643-B982-558D9FCE3E50}"/>
              </a:ext>
            </a:extLst>
          </p:cNvPr>
          <p:cNvSpPr txBox="1"/>
          <p:nvPr/>
        </p:nvSpPr>
        <p:spPr>
          <a:xfrm>
            <a:off x="8445300" y="3971128"/>
            <a:ext cx="734746" cy="369332"/>
          </a:xfrm>
          <a:prstGeom prst="rect">
            <a:avLst/>
          </a:prstGeom>
          <a:noFill/>
        </p:spPr>
        <p:txBody>
          <a:bodyPr wrap="square" rtlCol="0">
            <a:spAutoFit/>
          </a:bodyPr>
          <a:lstStyle/>
          <a:p>
            <a:r>
              <a:rPr lang="en-US" b="1" dirty="0"/>
              <a:t>IMU</a:t>
            </a:r>
          </a:p>
        </p:txBody>
      </p:sp>
      <p:sp>
        <p:nvSpPr>
          <p:cNvPr id="102" name="TextBox 101">
            <a:extLst>
              <a:ext uri="{FF2B5EF4-FFF2-40B4-BE49-F238E27FC236}">
                <a16:creationId xmlns:a16="http://schemas.microsoft.com/office/drawing/2014/main" id="{80D94F58-D36D-0BA1-3240-9AAA92367C6B}"/>
              </a:ext>
            </a:extLst>
          </p:cNvPr>
          <p:cNvSpPr txBox="1"/>
          <p:nvPr/>
        </p:nvSpPr>
        <p:spPr>
          <a:xfrm>
            <a:off x="9110883" y="3966077"/>
            <a:ext cx="3111333" cy="923330"/>
          </a:xfrm>
          <a:prstGeom prst="rect">
            <a:avLst/>
          </a:prstGeom>
          <a:noFill/>
        </p:spPr>
        <p:txBody>
          <a:bodyPr wrap="square" rtlCol="0">
            <a:spAutoFit/>
          </a:bodyPr>
          <a:lstStyle/>
          <a:p>
            <a:r>
              <a:rPr lang="en-US" b="1" dirty="0"/>
              <a:t>IMU </a:t>
            </a:r>
          </a:p>
          <a:p>
            <a:r>
              <a:rPr lang="en-US" b="1" dirty="0"/>
              <a:t>(two unique addresses, 0x28, 0x29)</a:t>
            </a:r>
          </a:p>
        </p:txBody>
      </p:sp>
      <p:sp>
        <p:nvSpPr>
          <p:cNvPr id="105" name="TextBox 104">
            <a:extLst>
              <a:ext uri="{FF2B5EF4-FFF2-40B4-BE49-F238E27FC236}">
                <a16:creationId xmlns:a16="http://schemas.microsoft.com/office/drawing/2014/main" id="{96F56EB4-C909-98D5-E95B-716DB72294BF}"/>
              </a:ext>
            </a:extLst>
          </p:cNvPr>
          <p:cNvSpPr txBox="1"/>
          <p:nvPr/>
        </p:nvSpPr>
        <p:spPr>
          <a:xfrm>
            <a:off x="9776508" y="1705689"/>
            <a:ext cx="1331366" cy="369332"/>
          </a:xfrm>
          <a:prstGeom prst="rect">
            <a:avLst/>
          </a:prstGeom>
          <a:noFill/>
        </p:spPr>
        <p:txBody>
          <a:bodyPr wrap="square" rtlCol="0">
            <a:spAutoFit/>
          </a:bodyPr>
          <a:lstStyle/>
          <a:p>
            <a:r>
              <a:rPr lang="en-US" b="1" dirty="0" err="1"/>
              <a:t>Rasberry</a:t>
            </a:r>
            <a:r>
              <a:rPr lang="en-US" b="1" dirty="0"/>
              <a:t> Pi</a:t>
            </a:r>
          </a:p>
        </p:txBody>
      </p:sp>
      <p:cxnSp>
        <p:nvCxnSpPr>
          <p:cNvPr id="111" name="Straight Connector 110">
            <a:extLst>
              <a:ext uri="{FF2B5EF4-FFF2-40B4-BE49-F238E27FC236}">
                <a16:creationId xmlns:a16="http://schemas.microsoft.com/office/drawing/2014/main" id="{87A91496-212A-F5C0-5A33-4DF9A474D960}"/>
              </a:ext>
            </a:extLst>
          </p:cNvPr>
          <p:cNvCxnSpPr>
            <a:cxnSpLocks/>
          </p:cNvCxnSpPr>
          <p:nvPr/>
        </p:nvCxnSpPr>
        <p:spPr>
          <a:xfrm>
            <a:off x="8761856" y="2089632"/>
            <a:ext cx="1014652" cy="45"/>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C869AA2-1AA4-F0B3-A0D5-202C98999DA6}"/>
              </a:ext>
            </a:extLst>
          </p:cNvPr>
          <p:cNvSpPr txBox="1"/>
          <p:nvPr/>
        </p:nvSpPr>
        <p:spPr>
          <a:xfrm>
            <a:off x="9061583" y="1786136"/>
            <a:ext cx="554063" cy="369332"/>
          </a:xfrm>
          <a:prstGeom prst="rect">
            <a:avLst/>
          </a:prstGeom>
          <a:noFill/>
        </p:spPr>
        <p:txBody>
          <a:bodyPr wrap="square">
            <a:spAutoFit/>
          </a:bodyPr>
          <a:lstStyle/>
          <a:p>
            <a:r>
              <a:rPr lang="en-US" b="1" dirty="0"/>
              <a:t>I2C</a:t>
            </a:r>
            <a:endParaRPr lang="en-US" dirty="0"/>
          </a:p>
        </p:txBody>
      </p:sp>
      <p:sp>
        <p:nvSpPr>
          <p:cNvPr id="38" name="TextBox 37">
            <a:extLst>
              <a:ext uri="{FF2B5EF4-FFF2-40B4-BE49-F238E27FC236}">
                <a16:creationId xmlns:a16="http://schemas.microsoft.com/office/drawing/2014/main" id="{2F524E8F-F7E7-F2A4-9927-5BA7C53CEACD}"/>
              </a:ext>
            </a:extLst>
          </p:cNvPr>
          <p:cNvSpPr txBox="1"/>
          <p:nvPr/>
        </p:nvSpPr>
        <p:spPr>
          <a:xfrm>
            <a:off x="1813684" y="718621"/>
            <a:ext cx="760614" cy="276999"/>
          </a:xfrm>
          <a:prstGeom prst="rect">
            <a:avLst/>
          </a:prstGeom>
          <a:noFill/>
        </p:spPr>
        <p:txBody>
          <a:bodyPr wrap="square" rtlCol="0">
            <a:spAutoFit/>
          </a:bodyPr>
          <a:lstStyle/>
          <a:p>
            <a:r>
              <a:rPr lang="en-US" sz="1200" dirty="0"/>
              <a:t>7.5 mA</a:t>
            </a:r>
          </a:p>
        </p:txBody>
      </p:sp>
      <p:sp>
        <p:nvSpPr>
          <p:cNvPr id="39" name="TextBox 38">
            <a:extLst>
              <a:ext uri="{FF2B5EF4-FFF2-40B4-BE49-F238E27FC236}">
                <a16:creationId xmlns:a16="http://schemas.microsoft.com/office/drawing/2014/main" id="{11AB5C08-71CD-9EA1-7317-4077E43ACF62}"/>
              </a:ext>
            </a:extLst>
          </p:cNvPr>
          <p:cNvSpPr txBox="1"/>
          <p:nvPr/>
        </p:nvSpPr>
        <p:spPr>
          <a:xfrm>
            <a:off x="1873731" y="2006631"/>
            <a:ext cx="760614" cy="276999"/>
          </a:xfrm>
          <a:prstGeom prst="rect">
            <a:avLst/>
          </a:prstGeom>
          <a:noFill/>
        </p:spPr>
        <p:txBody>
          <a:bodyPr wrap="square" rtlCol="0">
            <a:spAutoFit/>
          </a:bodyPr>
          <a:lstStyle/>
          <a:p>
            <a:r>
              <a:rPr lang="en-US" sz="1200" dirty="0"/>
              <a:t>7.5 mA</a:t>
            </a:r>
          </a:p>
        </p:txBody>
      </p:sp>
      <p:sp>
        <p:nvSpPr>
          <p:cNvPr id="51" name="TextBox 50">
            <a:extLst>
              <a:ext uri="{FF2B5EF4-FFF2-40B4-BE49-F238E27FC236}">
                <a16:creationId xmlns:a16="http://schemas.microsoft.com/office/drawing/2014/main" id="{DD2F3A18-9F41-DF2B-CE91-645796C18B29}"/>
              </a:ext>
            </a:extLst>
          </p:cNvPr>
          <p:cNvSpPr txBox="1"/>
          <p:nvPr/>
        </p:nvSpPr>
        <p:spPr>
          <a:xfrm>
            <a:off x="1838032" y="1377831"/>
            <a:ext cx="760614" cy="276999"/>
          </a:xfrm>
          <a:prstGeom prst="rect">
            <a:avLst/>
          </a:prstGeom>
          <a:noFill/>
        </p:spPr>
        <p:txBody>
          <a:bodyPr wrap="square" rtlCol="0">
            <a:spAutoFit/>
          </a:bodyPr>
          <a:lstStyle/>
          <a:p>
            <a:r>
              <a:rPr lang="en-US" sz="1200" dirty="0"/>
              <a:t>7.5 mA</a:t>
            </a:r>
          </a:p>
        </p:txBody>
      </p:sp>
      <p:sp>
        <p:nvSpPr>
          <p:cNvPr id="53" name="TextBox 52">
            <a:extLst>
              <a:ext uri="{FF2B5EF4-FFF2-40B4-BE49-F238E27FC236}">
                <a16:creationId xmlns:a16="http://schemas.microsoft.com/office/drawing/2014/main" id="{37CD4D42-6A67-BAAE-B7DE-A1C88889046F}"/>
              </a:ext>
            </a:extLst>
          </p:cNvPr>
          <p:cNvSpPr txBox="1"/>
          <p:nvPr/>
        </p:nvSpPr>
        <p:spPr>
          <a:xfrm>
            <a:off x="1834302" y="2777856"/>
            <a:ext cx="760614" cy="276999"/>
          </a:xfrm>
          <a:prstGeom prst="rect">
            <a:avLst/>
          </a:prstGeom>
          <a:noFill/>
        </p:spPr>
        <p:txBody>
          <a:bodyPr wrap="square" rtlCol="0">
            <a:spAutoFit/>
          </a:bodyPr>
          <a:lstStyle/>
          <a:p>
            <a:r>
              <a:rPr lang="en-US" sz="1200" dirty="0"/>
              <a:t>7.5 mA</a:t>
            </a:r>
          </a:p>
        </p:txBody>
      </p:sp>
    </p:spTree>
    <p:extLst>
      <p:ext uri="{BB962C8B-B14F-4D97-AF65-F5344CB8AC3E}">
        <p14:creationId xmlns:p14="http://schemas.microsoft.com/office/powerpoint/2010/main" val="1532850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B3AF-E7E0-63BF-EBCB-3ABD633A308C}"/>
              </a:ext>
            </a:extLst>
          </p:cNvPr>
          <p:cNvSpPr>
            <a:spLocks noGrp="1"/>
          </p:cNvSpPr>
          <p:nvPr>
            <p:ph type="title"/>
          </p:nvPr>
        </p:nvSpPr>
        <p:spPr>
          <a:xfrm>
            <a:off x="867295" y="369281"/>
            <a:ext cx="10515600" cy="1325563"/>
          </a:xfrm>
        </p:spPr>
        <p:txBody>
          <a:bodyPr>
            <a:normAutofit/>
          </a:bodyPr>
          <a:lstStyle/>
          <a:p>
            <a:r>
              <a:rPr lang="en-US" sz="3600" dirty="0"/>
              <a:t>Evaluating Different ADC’s For Final PCB Design</a:t>
            </a:r>
          </a:p>
        </p:txBody>
      </p:sp>
      <p:graphicFrame>
        <p:nvGraphicFramePr>
          <p:cNvPr id="4" name="Table 3">
            <a:extLst>
              <a:ext uri="{FF2B5EF4-FFF2-40B4-BE49-F238E27FC236}">
                <a16:creationId xmlns:a16="http://schemas.microsoft.com/office/drawing/2014/main" id="{4FE796A4-145C-E765-DA04-A3AF97241D6B}"/>
              </a:ext>
            </a:extLst>
          </p:cNvPr>
          <p:cNvGraphicFramePr>
            <a:graphicFrameLocks noGrp="1"/>
          </p:cNvGraphicFramePr>
          <p:nvPr>
            <p:extLst>
              <p:ext uri="{D42A27DB-BD31-4B8C-83A1-F6EECF244321}">
                <p14:modId xmlns:p14="http://schemas.microsoft.com/office/powerpoint/2010/main" val="3697376990"/>
              </p:ext>
            </p:extLst>
          </p:nvPr>
        </p:nvGraphicFramePr>
        <p:xfrm>
          <a:off x="295100" y="2191018"/>
          <a:ext cx="11296998" cy="2021840"/>
        </p:xfrm>
        <a:graphic>
          <a:graphicData uri="http://schemas.openxmlformats.org/drawingml/2006/table">
            <a:tbl>
              <a:tblPr firstRow="1" bandRow="1">
                <a:tableStyleId>{5C22544A-7EE6-4342-B048-85BDC9FD1C3A}</a:tableStyleId>
              </a:tblPr>
              <a:tblGrid>
                <a:gridCol w="1267693">
                  <a:extLst>
                    <a:ext uri="{9D8B030D-6E8A-4147-A177-3AD203B41FA5}">
                      <a16:colId xmlns:a16="http://schemas.microsoft.com/office/drawing/2014/main" val="3895057566"/>
                    </a:ext>
                  </a:extLst>
                </a:gridCol>
                <a:gridCol w="2044118">
                  <a:extLst>
                    <a:ext uri="{9D8B030D-6E8A-4147-A177-3AD203B41FA5}">
                      <a16:colId xmlns:a16="http://schemas.microsoft.com/office/drawing/2014/main" val="2182204290"/>
                    </a:ext>
                  </a:extLst>
                </a:gridCol>
                <a:gridCol w="894547">
                  <a:extLst>
                    <a:ext uri="{9D8B030D-6E8A-4147-A177-3AD203B41FA5}">
                      <a16:colId xmlns:a16="http://schemas.microsoft.com/office/drawing/2014/main" val="3410584749"/>
                    </a:ext>
                  </a:extLst>
                </a:gridCol>
                <a:gridCol w="1449364">
                  <a:extLst>
                    <a:ext uri="{9D8B030D-6E8A-4147-A177-3AD203B41FA5}">
                      <a16:colId xmlns:a16="http://schemas.microsoft.com/office/drawing/2014/main" val="2987111305"/>
                    </a:ext>
                  </a:extLst>
                </a:gridCol>
                <a:gridCol w="1449364">
                  <a:extLst>
                    <a:ext uri="{9D8B030D-6E8A-4147-A177-3AD203B41FA5}">
                      <a16:colId xmlns:a16="http://schemas.microsoft.com/office/drawing/2014/main" val="3898467884"/>
                    </a:ext>
                  </a:extLst>
                </a:gridCol>
                <a:gridCol w="1605544">
                  <a:extLst>
                    <a:ext uri="{9D8B030D-6E8A-4147-A177-3AD203B41FA5}">
                      <a16:colId xmlns:a16="http://schemas.microsoft.com/office/drawing/2014/main" val="3173818352"/>
                    </a:ext>
                  </a:extLst>
                </a:gridCol>
                <a:gridCol w="1293184">
                  <a:extLst>
                    <a:ext uri="{9D8B030D-6E8A-4147-A177-3AD203B41FA5}">
                      <a16:colId xmlns:a16="http://schemas.microsoft.com/office/drawing/2014/main" val="2506785284"/>
                    </a:ext>
                  </a:extLst>
                </a:gridCol>
                <a:gridCol w="1293184">
                  <a:extLst>
                    <a:ext uri="{9D8B030D-6E8A-4147-A177-3AD203B41FA5}">
                      <a16:colId xmlns:a16="http://schemas.microsoft.com/office/drawing/2014/main" val="3912701028"/>
                    </a:ext>
                  </a:extLst>
                </a:gridCol>
              </a:tblGrid>
              <a:tr h="370840">
                <a:tc>
                  <a:txBody>
                    <a:bodyPr/>
                    <a:lstStyle/>
                    <a:p>
                      <a:pPr algn="ctr"/>
                      <a:r>
                        <a:rPr lang="en-US" dirty="0"/>
                        <a:t>ADC</a:t>
                      </a:r>
                    </a:p>
                  </a:txBody>
                  <a:tcPr/>
                </a:tc>
                <a:tc>
                  <a:txBody>
                    <a:bodyPr/>
                    <a:lstStyle/>
                    <a:p>
                      <a:pPr algn="ctr"/>
                      <a:r>
                        <a:rPr lang="en-US" dirty="0"/>
                        <a:t>Single, Diff, or Both</a:t>
                      </a:r>
                    </a:p>
                  </a:txBody>
                  <a:tcPr/>
                </a:tc>
                <a:tc>
                  <a:txBody>
                    <a:bodyPr/>
                    <a:lstStyle/>
                    <a:p>
                      <a:pPr algn="ctr"/>
                      <a:r>
                        <a:rPr lang="en-US" dirty="0"/>
                        <a:t>PGA</a:t>
                      </a:r>
                    </a:p>
                  </a:txBody>
                  <a:tcPr/>
                </a:tc>
                <a:tc>
                  <a:txBody>
                    <a:bodyPr/>
                    <a:lstStyle/>
                    <a:p>
                      <a:pPr algn="ctr"/>
                      <a:r>
                        <a:rPr lang="en-US" dirty="0"/>
                        <a:t>Bit Resolution</a:t>
                      </a:r>
                    </a:p>
                  </a:txBody>
                  <a:tcPr/>
                </a:tc>
                <a:tc>
                  <a:txBody>
                    <a:bodyPr/>
                    <a:lstStyle/>
                    <a:p>
                      <a:pPr algn="ctr"/>
                      <a:r>
                        <a:rPr lang="en-US" dirty="0"/>
                        <a:t>SPS (max)</a:t>
                      </a:r>
                    </a:p>
                  </a:txBody>
                  <a:tcPr/>
                </a:tc>
                <a:tc>
                  <a:txBody>
                    <a:bodyPr/>
                    <a:lstStyle/>
                    <a:p>
                      <a:pPr algn="ctr"/>
                      <a:r>
                        <a:rPr lang="en-US" dirty="0"/>
                        <a:t>Communication</a:t>
                      </a:r>
                    </a:p>
                  </a:txBody>
                  <a:tcPr/>
                </a:tc>
                <a:tc>
                  <a:txBody>
                    <a:bodyPr/>
                    <a:lstStyle/>
                    <a:p>
                      <a:pPr algn="ctr"/>
                      <a:r>
                        <a:rPr lang="en-US" dirty="0" err="1"/>
                        <a:t>OpAmp</a:t>
                      </a:r>
                      <a:r>
                        <a:rPr lang="en-US" dirty="0"/>
                        <a:t>?  Ref V?</a:t>
                      </a:r>
                    </a:p>
                  </a:txBody>
                  <a:tcPr/>
                </a:tc>
                <a:tc>
                  <a:txBody>
                    <a:bodyPr/>
                    <a:lstStyle/>
                    <a:p>
                      <a:pPr algn="ctr"/>
                      <a:r>
                        <a:rPr lang="en-US" dirty="0"/>
                        <a:t>ADC Clipping?</a:t>
                      </a:r>
                    </a:p>
                  </a:txBody>
                  <a:tcPr/>
                </a:tc>
                <a:extLst>
                  <a:ext uri="{0D108BD9-81ED-4DB2-BD59-A6C34878D82A}">
                    <a16:rowId xmlns:a16="http://schemas.microsoft.com/office/drawing/2014/main" val="4117871417"/>
                  </a:ext>
                </a:extLst>
              </a:tr>
              <a:tr h="370840">
                <a:tc>
                  <a:txBody>
                    <a:bodyPr/>
                    <a:lstStyle/>
                    <a:p>
                      <a:pPr algn="ctr"/>
                      <a:r>
                        <a:rPr lang="en-US" dirty="0">
                          <a:highlight>
                            <a:srgbClr val="FFFF00"/>
                          </a:highlight>
                        </a:rPr>
                        <a:t>ADS115</a:t>
                      </a:r>
                    </a:p>
                  </a:txBody>
                  <a:tcPr/>
                </a:tc>
                <a:tc>
                  <a:txBody>
                    <a:bodyPr/>
                    <a:lstStyle/>
                    <a:p>
                      <a:pPr algn="ctr"/>
                      <a:r>
                        <a:rPr lang="en-US" dirty="0">
                          <a:highlight>
                            <a:srgbClr val="FFFF00"/>
                          </a:highlight>
                        </a:rPr>
                        <a:t>Both </a:t>
                      </a:r>
                    </a:p>
                  </a:txBody>
                  <a:tcPr/>
                </a:tc>
                <a:tc>
                  <a:txBody>
                    <a:bodyPr/>
                    <a:lstStyle/>
                    <a:p>
                      <a:pPr algn="ctr"/>
                      <a:r>
                        <a:rPr lang="en-US" dirty="0">
                          <a:highlight>
                            <a:srgbClr val="FFFF00"/>
                          </a:highlight>
                        </a:rPr>
                        <a:t>16</a:t>
                      </a:r>
                    </a:p>
                  </a:txBody>
                  <a:tcPr/>
                </a:tc>
                <a:tc>
                  <a:txBody>
                    <a:bodyPr/>
                    <a:lstStyle/>
                    <a:p>
                      <a:pPr algn="ctr"/>
                      <a:r>
                        <a:rPr lang="en-US" dirty="0">
                          <a:highlight>
                            <a:srgbClr val="FFFF00"/>
                          </a:highlight>
                        </a:rPr>
                        <a:t>16</a:t>
                      </a:r>
                    </a:p>
                  </a:txBody>
                  <a:tcPr/>
                </a:tc>
                <a:tc>
                  <a:txBody>
                    <a:bodyPr/>
                    <a:lstStyle/>
                    <a:p>
                      <a:pPr algn="ctr"/>
                      <a:r>
                        <a:rPr lang="en-US" dirty="0">
                          <a:highlight>
                            <a:srgbClr val="FFFF00"/>
                          </a:highlight>
                        </a:rPr>
                        <a:t>820</a:t>
                      </a:r>
                    </a:p>
                  </a:txBody>
                  <a:tcPr/>
                </a:tc>
                <a:tc>
                  <a:txBody>
                    <a:bodyPr/>
                    <a:lstStyle/>
                    <a:p>
                      <a:pPr algn="ctr"/>
                      <a:r>
                        <a:rPr lang="en-US" dirty="0">
                          <a:highlight>
                            <a:srgbClr val="FFFF00"/>
                          </a:highlight>
                        </a:rPr>
                        <a:t>I2C</a:t>
                      </a:r>
                    </a:p>
                  </a:txBody>
                  <a:tcPr/>
                </a:tc>
                <a:tc>
                  <a:txBody>
                    <a:bodyPr/>
                    <a:lstStyle/>
                    <a:p>
                      <a:pPr algn="ctr"/>
                      <a:r>
                        <a:rPr lang="en-US" dirty="0">
                          <a:highlight>
                            <a:srgbClr val="FFFF00"/>
                          </a:highlight>
                        </a:rPr>
                        <a:t>Yes, No</a:t>
                      </a:r>
                    </a:p>
                  </a:txBody>
                  <a:tcPr/>
                </a:tc>
                <a:tc>
                  <a:txBody>
                    <a:bodyPr/>
                    <a:lstStyle/>
                    <a:p>
                      <a:pPr algn="ctr"/>
                      <a:r>
                        <a:rPr lang="en-US" dirty="0">
                          <a:highlight>
                            <a:srgbClr val="FFFF00"/>
                          </a:highlight>
                        </a:rPr>
                        <a:t>Yes if Differential</a:t>
                      </a:r>
                    </a:p>
                  </a:txBody>
                  <a:tcPr/>
                </a:tc>
                <a:extLst>
                  <a:ext uri="{0D108BD9-81ED-4DB2-BD59-A6C34878D82A}">
                    <a16:rowId xmlns:a16="http://schemas.microsoft.com/office/drawing/2014/main" val="2431944594"/>
                  </a:ext>
                </a:extLst>
              </a:tr>
              <a:tr h="370840">
                <a:tc>
                  <a:txBody>
                    <a:bodyPr/>
                    <a:lstStyle/>
                    <a:p>
                      <a:pPr algn="ctr"/>
                      <a:r>
                        <a:rPr lang="en-US" dirty="0"/>
                        <a:t>AD7140</a:t>
                      </a:r>
                    </a:p>
                  </a:txBody>
                  <a:tcPr/>
                </a:tc>
                <a:tc>
                  <a:txBody>
                    <a:bodyPr/>
                    <a:lstStyle/>
                    <a:p>
                      <a:pPr algn="ctr"/>
                      <a:r>
                        <a:rPr lang="en-US" dirty="0"/>
                        <a:t>Both</a:t>
                      </a:r>
                    </a:p>
                  </a:txBody>
                  <a:tcPr/>
                </a:tc>
                <a:tc>
                  <a:txBody>
                    <a:bodyPr/>
                    <a:lstStyle/>
                    <a:p>
                      <a:pPr algn="ctr"/>
                      <a:r>
                        <a:rPr lang="en-US" dirty="0"/>
                        <a:t>128</a:t>
                      </a:r>
                    </a:p>
                  </a:txBody>
                  <a:tcPr/>
                </a:tc>
                <a:tc>
                  <a:txBody>
                    <a:bodyPr/>
                    <a:lstStyle/>
                    <a:p>
                      <a:pPr algn="ctr"/>
                      <a:r>
                        <a:rPr lang="en-US" dirty="0"/>
                        <a:t>24</a:t>
                      </a:r>
                    </a:p>
                  </a:txBody>
                  <a:tcPr/>
                </a:tc>
                <a:tc>
                  <a:txBody>
                    <a:bodyPr/>
                    <a:lstStyle/>
                    <a:p>
                      <a:pPr algn="ctr"/>
                      <a:r>
                        <a:rPr lang="en-US" dirty="0"/>
                        <a:t>19.2K</a:t>
                      </a:r>
                    </a:p>
                  </a:txBody>
                  <a:tcPr/>
                </a:tc>
                <a:tc>
                  <a:txBody>
                    <a:bodyPr/>
                    <a:lstStyle/>
                    <a:p>
                      <a:pPr algn="ctr"/>
                      <a:r>
                        <a:rPr lang="en-US" dirty="0"/>
                        <a:t>SPI</a:t>
                      </a:r>
                    </a:p>
                  </a:txBody>
                  <a:tcPr/>
                </a:tc>
                <a:tc>
                  <a:txBody>
                    <a:bodyPr/>
                    <a:lstStyle/>
                    <a:p>
                      <a:pPr algn="ctr"/>
                      <a:r>
                        <a:rPr lang="en-US" dirty="0"/>
                        <a:t>No, No</a:t>
                      </a:r>
                    </a:p>
                  </a:txBody>
                  <a:tcPr/>
                </a:tc>
                <a:tc>
                  <a:txBody>
                    <a:bodyPr/>
                    <a:lstStyle/>
                    <a:p>
                      <a:pPr algn="ctr"/>
                      <a:r>
                        <a:rPr lang="en-US" dirty="0"/>
                        <a:t>No</a:t>
                      </a:r>
                    </a:p>
                  </a:txBody>
                  <a:tcPr/>
                </a:tc>
                <a:extLst>
                  <a:ext uri="{0D108BD9-81ED-4DB2-BD59-A6C34878D82A}">
                    <a16:rowId xmlns:a16="http://schemas.microsoft.com/office/drawing/2014/main" val="1450218530"/>
                  </a:ext>
                </a:extLst>
              </a:tr>
              <a:tr h="370840">
                <a:tc>
                  <a:txBody>
                    <a:bodyPr/>
                    <a:lstStyle/>
                    <a:p>
                      <a:pPr algn="ctr"/>
                      <a:r>
                        <a:rPr lang="en-US" dirty="0"/>
                        <a:t>MCP3564</a:t>
                      </a:r>
                    </a:p>
                  </a:txBody>
                  <a:tcPr/>
                </a:tc>
                <a:tc>
                  <a:txBody>
                    <a:bodyPr/>
                    <a:lstStyle/>
                    <a:p>
                      <a:pPr algn="ctr"/>
                      <a:r>
                        <a:rPr lang="en-US" dirty="0"/>
                        <a:t>Both</a:t>
                      </a:r>
                    </a:p>
                  </a:txBody>
                  <a:tcPr/>
                </a:tc>
                <a:tc>
                  <a:txBody>
                    <a:bodyPr/>
                    <a:lstStyle/>
                    <a:p>
                      <a:pPr algn="ctr"/>
                      <a:r>
                        <a:rPr lang="en-US" dirty="0"/>
                        <a:t>128</a:t>
                      </a:r>
                    </a:p>
                  </a:txBody>
                  <a:tcPr/>
                </a:tc>
                <a:tc>
                  <a:txBody>
                    <a:bodyPr/>
                    <a:lstStyle/>
                    <a:p>
                      <a:pPr algn="ctr"/>
                      <a:r>
                        <a:rPr lang="en-US" dirty="0"/>
                        <a:t>24</a:t>
                      </a:r>
                    </a:p>
                  </a:txBody>
                  <a:tcPr/>
                </a:tc>
                <a:tc>
                  <a:txBody>
                    <a:bodyPr/>
                    <a:lstStyle/>
                    <a:p>
                      <a:pPr algn="ctr"/>
                      <a:r>
                        <a:rPr lang="en-US" dirty="0"/>
                        <a:t>152K</a:t>
                      </a:r>
                    </a:p>
                  </a:txBody>
                  <a:tcPr/>
                </a:tc>
                <a:tc>
                  <a:txBody>
                    <a:bodyPr/>
                    <a:lstStyle/>
                    <a:p>
                      <a:pPr algn="ctr"/>
                      <a:r>
                        <a:rPr lang="en-US" dirty="0"/>
                        <a:t>SPI</a:t>
                      </a:r>
                    </a:p>
                  </a:txBody>
                  <a:tcPr/>
                </a:tc>
                <a:tc>
                  <a:txBody>
                    <a:bodyPr/>
                    <a:lstStyle/>
                    <a:p>
                      <a:pPr algn="ctr"/>
                      <a:r>
                        <a:rPr lang="en-US" dirty="0"/>
                        <a:t>No, No</a:t>
                      </a:r>
                    </a:p>
                  </a:txBody>
                  <a:tcPr/>
                </a:tc>
                <a:tc>
                  <a:txBody>
                    <a:bodyPr/>
                    <a:lstStyle/>
                    <a:p>
                      <a:pPr algn="ctr"/>
                      <a:r>
                        <a:rPr lang="en-US" dirty="0"/>
                        <a:t>No</a:t>
                      </a:r>
                    </a:p>
                  </a:txBody>
                  <a:tcPr/>
                </a:tc>
                <a:extLst>
                  <a:ext uri="{0D108BD9-81ED-4DB2-BD59-A6C34878D82A}">
                    <a16:rowId xmlns:a16="http://schemas.microsoft.com/office/drawing/2014/main" val="759312319"/>
                  </a:ext>
                </a:extLst>
              </a:tr>
            </a:tbl>
          </a:graphicData>
        </a:graphic>
      </p:graphicFrame>
    </p:spTree>
    <p:extLst>
      <p:ext uri="{BB962C8B-B14F-4D97-AF65-F5344CB8AC3E}">
        <p14:creationId xmlns:p14="http://schemas.microsoft.com/office/powerpoint/2010/main" val="1063699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907B6-9E90-D178-9F77-2D1A10ECF1E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1CBE79F-352D-BD98-B65B-E39EF656C316}"/>
              </a:ext>
            </a:extLst>
          </p:cNvPr>
          <p:cNvSpPr txBox="1"/>
          <p:nvPr/>
        </p:nvSpPr>
        <p:spPr>
          <a:xfrm>
            <a:off x="84989" y="108261"/>
            <a:ext cx="1176896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PCB for </a:t>
            </a:r>
            <a:r>
              <a:rPr lang="en-US" b="1" dirty="0">
                <a:highlight>
                  <a:srgbClr val="FFFF00"/>
                </a:highlight>
              </a:rPr>
              <a:t>PCB</a:t>
            </a:r>
            <a:r>
              <a:rPr lang="en-US" b="1" dirty="0"/>
              <a:t>: Option 2 Single Ended ADC (No Resistor Dividers, </a:t>
            </a:r>
            <a:r>
              <a:rPr lang="en-US" b="1" dirty="0" err="1"/>
              <a:t>Opamps</a:t>
            </a:r>
            <a:r>
              <a:rPr lang="en-US" b="1" dirty="0"/>
              <a:t>, or Volt Ref) </a:t>
            </a:r>
          </a:p>
        </p:txBody>
      </p:sp>
      <p:sp>
        <p:nvSpPr>
          <p:cNvPr id="5" name="Rectangle 4">
            <a:extLst>
              <a:ext uri="{FF2B5EF4-FFF2-40B4-BE49-F238E27FC236}">
                <a16:creationId xmlns:a16="http://schemas.microsoft.com/office/drawing/2014/main" id="{7E9153C7-6A03-3FFF-6637-2CF39BDE1DDC}"/>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6104C5E-5E6D-7BB7-2202-CB1918C8D2B3}"/>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5C1F6B-BBC1-323D-2726-13F4C5FFE896}"/>
              </a:ext>
            </a:extLst>
          </p:cNvPr>
          <p:cNvSpPr txBox="1"/>
          <p:nvPr/>
        </p:nvSpPr>
        <p:spPr>
          <a:xfrm>
            <a:off x="1320361" y="4740490"/>
            <a:ext cx="760614" cy="369332"/>
          </a:xfrm>
          <a:prstGeom prst="rect">
            <a:avLst/>
          </a:prstGeom>
          <a:noFill/>
        </p:spPr>
        <p:txBody>
          <a:bodyPr wrap="square" rtlCol="0">
            <a:spAutoFit/>
          </a:bodyPr>
          <a:lstStyle/>
          <a:p>
            <a:r>
              <a:rPr lang="en-US" dirty="0"/>
              <a:t>GND</a:t>
            </a:r>
          </a:p>
        </p:txBody>
      </p:sp>
      <p:sp>
        <p:nvSpPr>
          <p:cNvPr id="8" name="TextBox 7">
            <a:extLst>
              <a:ext uri="{FF2B5EF4-FFF2-40B4-BE49-F238E27FC236}">
                <a16:creationId xmlns:a16="http://schemas.microsoft.com/office/drawing/2014/main" id="{A719E0DF-6A38-E7A3-DA29-66598D4B6B94}"/>
              </a:ext>
            </a:extLst>
          </p:cNvPr>
          <p:cNvSpPr txBox="1"/>
          <p:nvPr/>
        </p:nvSpPr>
        <p:spPr>
          <a:xfrm>
            <a:off x="332855" y="3258670"/>
            <a:ext cx="1387258" cy="923330"/>
          </a:xfrm>
          <a:prstGeom prst="rect">
            <a:avLst/>
          </a:prstGeom>
          <a:noFill/>
        </p:spPr>
        <p:txBody>
          <a:bodyPr wrap="square" rtlCol="0">
            <a:spAutoFit/>
          </a:bodyPr>
          <a:lstStyle/>
          <a:p>
            <a:r>
              <a:rPr lang="en-US" dirty="0"/>
              <a:t>LT3092</a:t>
            </a:r>
          </a:p>
          <a:p>
            <a:r>
              <a:rPr lang="en-US" dirty="0"/>
              <a:t>(Current Source)</a:t>
            </a:r>
          </a:p>
        </p:txBody>
      </p:sp>
      <p:cxnSp>
        <p:nvCxnSpPr>
          <p:cNvPr id="9" name="Straight Connector 8">
            <a:extLst>
              <a:ext uri="{FF2B5EF4-FFF2-40B4-BE49-F238E27FC236}">
                <a16:creationId xmlns:a16="http://schemas.microsoft.com/office/drawing/2014/main" id="{496B66D4-4EA7-7D06-89E5-BA5267652B87}"/>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58ABD9C-F9FD-D677-EF62-0B0AF87D3B52}"/>
              </a:ext>
            </a:extLst>
          </p:cNvPr>
          <p:cNvCxnSpPr>
            <a:cxnSpLocks/>
          </p:cNvCxnSpPr>
          <p:nvPr/>
        </p:nvCxnSpPr>
        <p:spPr>
          <a:xfrm flipV="1">
            <a:off x="1631728" y="1599783"/>
            <a:ext cx="1109973" cy="23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8AC951-FA1A-88F4-CED0-B5174D88CF75}"/>
              </a:ext>
            </a:extLst>
          </p:cNvPr>
          <p:cNvCxnSpPr>
            <a:cxnSpLocks/>
          </p:cNvCxnSpPr>
          <p:nvPr/>
        </p:nvCxnSpPr>
        <p:spPr>
          <a:xfrm flipV="1">
            <a:off x="1631728" y="2282094"/>
            <a:ext cx="1145632" cy="34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DEDAC24-EC57-3ADD-61CD-1F43CBE380A6}"/>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EA6636-3A17-7E5F-4817-6980349B0EBF}"/>
              </a:ext>
            </a:extLst>
          </p:cNvPr>
          <p:cNvCxnSpPr>
            <a:cxnSpLocks/>
          </p:cNvCxnSpPr>
          <p:nvPr/>
        </p:nvCxnSpPr>
        <p:spPr>
          <a:xfrm>
            <a:off x="1631728" y="1002554"/>
            <a:ext cx="1142310"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D886F4-2BCA-5E36-C447-D7A5AD6D0B3A}"/>
              </a:ext>
            </a:extLst>
          </p:cNvPr>
          <p:cNvCxnSpPr>
            <a:cxnSpLocks/>
          </p:cNvCxnSpPr>
          <p:nvPr/>
        </p:nvCxnSpPr>
        <p:spPr>
          <a:xfrm flipV="1">
            <a:off x="1631728" y="3029804"/>
            <a:ext cx="1173223" cy="6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AFB57E-C9C6-05FB-0EF7-DCD73465E53E}"/>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60CC78-C6C9-083E-267C-5BC9057CED40}"/>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FD06D76-81FE-5E90-72FE-3E79360B6C20}"/>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109609-4ACF-4D4D-C63F-DD6E714E2719}"/>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D676422-78C3-00FD-1537-0261C8FE76BF}"/>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1354988-20C5-F56C-E099-494E6ABBD64B}"/>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F65CC10-5B60-BC18-3704-60E78A5913F1}"/>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42D1CD7-AC9E-3CE2-0B4D-11E40F109648}"/>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94AB503-1D45-80BB-434F-EE14B691D3F5}"/>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164A24A6-ED6D-56F0-F13F-200A23DC07DB}"/>
              </a:ext>
            </a:extLst>
          </p:cNvPr>
          <p:cNvSpPr/>
          <p:nvPr/>
        </p:nvSpPr>
        <p:spPr>
          <a:xfrm rot="5400000">
            <a:off x="6687988" y="1551942"/>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9B572EE-FFAD-6C19-A48A-96D73F15EDC2}"/>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4" name="TextBox 43">
            <a:extLst>
              <a:ext uri="{FF2B5EF4-FFF2-40B4-BE49-F238E27FC236}">
                <a16:creationId xmlns:a16="http://schemas.microsoft.com/office/drawing/2014/main" id="{FEBB85BE-7CA0-8A23-59D7-EF1357134D23}"/>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8EB6A056-5E36-C734-F32A-791191A75027}"/>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01917EC3-A7A9-E981-2084-0E0E3DDA3B45}"/>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DB75B620-A615-6AF3-FF8F-7F3AB0CB1DE4}"/>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0E530D14-A811-A735-B92C-BE5C99CDEB82}"/>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0EB51CC1-FB5E-D95A-5B94-E3E1B87BD353}"/>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A9EED99C-FCF0-471E-562A-5F6A9B09EAA2}"/>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9795B25F-BF31-E930-E9CD-640DBD15DD44}"/>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2420EB0-581C-B337-CABA-4E1BEE65D4DA}"/>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10B9D8-1A80-CA57-E51D-40EFB31FF067}"/>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1FB8C38-C938-FE69-EF66-7D1BA51B3F87}"/>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D222B60-0AD7-CB77-41CD-C97971E693E7}"/>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78BB22E-4AA5-D24A-9993-BB667B3E7BA2}"/>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22171C7-04A1-C97E-B07D-44F4053F1CC5}"/>
              </a:ext>
            </a:extLst>
          </p:cNvPr>
          <p:cNvSpPr txBox="1"/>
          <p:nvPr/>
        </p:nvSpPr>
        <p:spPr>
          <a:xfrm>
            <a:off x="5489330" y="832876"/>
            <a:ext cx="4991787" cy="369332"/>
          </a:xfrm>
          <a:prstGeom prst="rect">
            <a:avLst/>
          </a:prstGeom>
          <a:noFill/>
        </p:spPr>
        <p:txBody>
          <a:bodyPr wrap="square">
            <a:spAutoFit/>
          </a:bodyPr>
          <a:lstStyle/>
          <a:p>
            <a:r>
              <a:rPr lang="en-US" b="1" dirty="0"/>
              <a:t>AD7124 SPI (8 single ended channels)</a:t>
            </a:r>
            <a:endParaRPr lang="en-US" dirty="0"/>
          </a:p>
        </p:txBody>
      </p:sp>
      <p:sp>
        <p:nvSpPr>
          <p:cNvPr id="75" name="TextBox 74">
            <a:extLst>
              <a:ext uri="{FF2B5EF4-FFF2-40B4-BE49-F238E27FC236}">
                <a16:creationId xmlns:a16="http://schemas.microsoft.com/office/drawing/2014/main" id="{01BC2096-B672-4F93-6841-D7A91230B2BB}"/>
              </a:ext>
            </a:extLst>
          </p:cNvPr>
          <p:cNvSpPr txBox="1"/>
          <p:nvPr/>
        </p:nvSpPr>
        <p:spPr>
          <a:xfrm>
            <a:off x="7027913" y="1695911"/>
            <a:ext cx="573530" cy="646331"/>
          </a:xfrm>
          <a:prstGeom prst="rect">
            <a:avLst/>
          </a:prstGeom>
          <a:noFill/>
        </p:spPr>
        <p:txBody>
          <a:bodyPr wrap="square" rtlCol="0">
            <a:spAutoFit/>
          </a:bodyPr>
          <a:lstStyle/>
          <a:p>
            <a:r>
              <a:rPr lang="en-US" dirty="0">
                <a:solidFill>
                  <a:schemeClr val="bg1"/>
                </a:solidFill>
              </a:rPr>
              <a:t>x 128</a:t>
            </a:r>
          </a:p>
        </p:txBody>
      </p:sp>
      <p:cxnSp>
        <p:nvCxnSpPr>
          <p:cNvPr id="76" name="Straight Connector 75">
            <a:extLst>
              <a:ext uri="{FF2B5EF4-FFF2-40B4-BE49-F238E27FC236}">
                <a16:creationId xmlns:a16="http://schemas.microsoft.com/office/drawing/2014/main" id="{84900770-DFBC-571B-A2EA-A551DCA9CDDC}"/>
              </a:ext>
            </a:extLst>
          </p:cNvPr>
          <p:cNvCxnSpPr>
            <a:cxnSpLocks/>
          </p:cNvCxnSpPr>
          <p:nvPr/>
        </p:nvCxnSpPr>
        <p:spPr>
          <a:xfrm flipV="1">
            <a:off x="7862885" y="2019076"/>
            <a:ext cx="923681" cy="18190"/>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3B872D1C-0509-F02F-C519-2FBC67FA1ACD}"/>
              </a:ext>
            </a:extLst>
          </p:cNvPr>
          <p:cNvSpPr/>
          <p:nvPr/>
        </p:nvSpPr>
        <p:spPr>
          <a:xfrm>
            <a:off x="9776508" y="974199"/>
            <a:ext cx="1288212" cy="195737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2A47B164-C071-4088-EF12-1DB9A50C58CA}"/>
              </a:ext>
            </a:extLst>
          </p:cNvPr>
          <p:cNvSpPr/>
          <p:nvPr/>
        </p:nvSpPr>
        <p:spPr>
          <a:xfrm>
            <a:off x="8557969"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C304F573-E4F2-E693-9F88-86481B552FCC}"/>
              </a:ext>
            </a:extLst>
          </p:cNvPr>
          <p:cNvSpPr/>
          <p:nvPr/>
        </p:nvSpPr>
        <p:spPr>
          <a:xfrm>
            <a:off x="9158451"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BE299C9-463C-870A-FCDE-6090E25A56AA}"/>
              </a:ext>
            </a:extLst>
          </p:cNvPr>
          <p:cNvCxnSpPr>
            <a:cxnSpLocks/>
          </p:cNvCxnSpPr>
          <p:nvPr/>
        </p:nvCxnSpPr>
        <p:spPr>
          <a:xfrm flipH="1" flipV="1">
            <a:off x="8761856" y="2035604"/>
            <a:ext cx="24710" cy="1935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B1994D9-815A-2280-73C0-9844AFDD8537}"/>
              </a:ext>
            </a:extLst>
          </p:cNvPr>
          <p:cNvCxnSpPr>
            <a:cxnSpLocks/>
            <a:stCxn id="97" idx="0"/>
          </p:cNvCxnSpPr>
          <p:nvPr/>
        </p:nvCxnSpPr>
        <p:spPr>
          <a:xfrm flipH="1" flipV="1">
            <a:off x="8761856" y="2777072"/>
            <a:ext cx="625193" cy="717722"/>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E67A3976-BD3C-F8A9-DBAF-AE86A8D3A4D9}"/>
              </a:ext>
            </a:extLst>
          </p:cNvPr>
          <p:cNvSpPr txBox="1"/>
          <p:nvPr/>
        </p:nvSpPr>
        <p:spPr>
          <a:xfrm>
            <a:off x="8445300" y="3971128"/>
            <a:ext cx="734746" cy="369332"/>
          </a:xfrm>
          <a:prstGeom prst="rect">
            <a:avLst/>
          </a:prstGeom>
          <a:noFill/>
        </p:spPr>
        <p:txBody>
          <a:bodyPr wrap="square" rtlCol="0">
            <a:spAutoFit/>
          </a:bodyPr>
          <a:lstStyle/>
          <a:p>
            <a:r>
              <a:rPr lang="en-US" b="1" dirty="0"/>
              <a:t>IMU</a:t>
            </a:r>
          </a:p>
        </p:txBody>
      </p:sp>
      <p:sp>
        <p:nvSpPr>
          <p:cNvPr id="102" name="TextBox 101">
            <a:extLst>
              <a:ext uri="{FF2B5EF4-FFF2-40B4-BE49-F238E27FC236}">
                <a16:creationId xmlns:a16="http://schemas.microsoft.com/office/drawing/2014/main" id="{9B6C2B84-9ADF-B3B2-B963-82552A1170A6}"/>
              </a:ext>
            </a:extLst>
          </p:cNvPr>
          <p:cNvSpPr txBox="1"/>
          <p:nvPr/>
        </p:nvSpPr>
        <p:spPr>
          <a:xfrm>
            <a:off x="9110883" y="3966077"/>
            <a:ext cx="3111333" cy="923330"/>
          </a:xfrm>
          <a:prstGeom prst="rect">
            <a:avLst/>
          </a:prstGeom>
          <a:noFill/>
        </p:spPr>
        <p:txBody>
          <a:bodyPr wrap="square" rtlCol="0">
            <a:spAutoFit/>
          </a:bodyPr>
          <a:lstStyle/>
          <a:p>
            <a:r>
              <a:rPr lang="en-US" b="1" dirty="0"/>
              <a:t>IMU </a:t>
            </a:r>
          </a:p>
          <a:p>
            <a:r>
              <a:rPr lang="en-US" b="1" dirty="0"/>
              <a:t>(two unique addresses, 0x28, 0x29)</a:t>
            </a:r>
          </a:p>
        </p:txBody>
      </p:sp>
      <p:sp>
        <p:nvSpPr>
          <p:cNvPr id="105" name="TextBox 104">
            <a:extLst>
              <a:ext uri="{FF2B5EF4-FFF2-40B4-BE49-F238E27FC236}">
                <a16:creationId xmlns:a16="http://schemas.microsoft.com/office/drawing/2014/main" id="{067E08FD-8193-5649-B04E-98B627AB038E}"/>
              </a:ext>
            </a:extLst>
          </p:cNvPr>
          <p:cNvSpPr txBox="1"/>
          <p:nvPr/>
        </p:nvSpPr>
        <p:spPr>
          <a:xfrm>
            <a:off x="9939904" y="1735496"/>
            <a:ext cx="1331366" cy="369332"/>
          </a:xfrm>
          <a:prstGeom prst="rect">
            <a:avLst/>
          </a:prstGeom>
          <a:noFill/>
        </p:spPr>
        <p:txBody>
          <a:bodyPr wrap="square" rtlCol="0">
            <a:spAutoFit/>
          </a:bodyPr>
          <a:lstStyle/>
          <a:p>
            <a:r>
              <a:rPr lang="en-US" b="1" dirty="0"/>
              <a:t>RP2040</a:t>
            </a:r>
          </a:p>
        </p:txBody>
      </p:sp>
      <p:cxnSp>
        <p:nvCxnSpPr>
          <p:cNvPr id="111" name="Straight Connector 110">
            <a:extLst>
              <a:ext uri="{FF2B5EF4-FFF2-40B4-BE49-F238E27FC236}">
                <a16:creationId xmlns:a16="http://schemas.microsoft.com/office/drawing/2014/main" id="{E4886397-0F46-E3D2-7F68-83DA77465318}"/>
              </a:ext>
            </a:extLst>
          </p:cNvPr>
          <p:cNvCxnSpPr>
            <a:cxnSpLocks/>
          </p:cNvCxnSpPr>
          <p:nvPr/>
        </p:nvCxnSpPr>
        <p:spPr>
          <a:xfrm>
            <a:off x="8761856" y="2035604"/>
            <a:ext cx="1014652" cy="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B5A25F12-C8CA-E60F-A196-641F04555465}"/>
              </a:ext>
            </a:extLst>
          </p:cNvPr>
          <p:cNvCxnSpPr>
            <a:cxnSpLocks/>
          </p:cNvCxnSpPr>
          <p:nvPr/>
        </p:nvCxnSpPr>
        <p:spPr>
          <a:xfrm flipV="1">
            <a:off x="4749921" y="1158861"/>
            <a:ext cx="0" cy="21211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7D52FAF-018D-B073-39F2-06EC237F3A31}"/>
              </a:ext>
            </a:extLst>
          </p:cNvPr>
          <p:cNvCxnSpPr>
            <a:cxnSpLocks/>
          </p:cNvCxnSpPr>
          <p:nvPr/>
        </p:nvCxnSpPr>
        <p:spPr>
          <a:xfrm flipV="1">
            <a:off x="4770842" y="2079854"/>
            <a:ext cx="2156365" cy="977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F9A1932-B4D2-12DA-5CB7-431FA92ED5C2}"/>
              </a:ext>
            </a:extLst>
          </p:cNvPr>
          <p:cNvSpPr txBox="1"/>
          <p:nvPr/>
        </p:nvSpPr>
        <p:spPr>
          <a:xfrm>
            <a:off x="6392626" y="2282988"/>
            <a:ext cx="760614" cy="276999"/>
          </a:xfrm>
          <a:prstGeom prst="rect">
            <a:avLst/>
          </a:prstGeom>
          <a:noFill/>
        </p:spPr>
        <p:txBody>
          <a:bodyPr wrap="square" rtlCol="0">
            <a:spAutoFit/>
          </a:bodyPr>
          <a:lstStyle/>
          <a:p>
            <a:r>
              <a:rPr lang="en-US" sz="1200" b="1" dirty="0"/>
              <a:t>GND</a:t>
            </a:r>
          </a:p>
        </p:txBody>
      </p:sp>
      <p:sp>
        <p:nvSpPr>
          <p:cNvPr id="20" name="TextBox 19">
            <a:extLst>
              <a:ext uri="{FF2B5EF4-FFF2-40B4-BE49-F238E27FC236}">
                <a16:creationId xmlns:a16="http://schemas.microsoft.com/office/drawing/2014/main" id="{41FCC5A7-117A-6BE0-A308-BD7E809BAB94}"/>
              </a:ext>
            </a:extLst>
          </p:cNvPr>
          <p:cNvSpPr txBox="1"/>
          <p:nvPr/>
        </p:nvSpPr>
        <p:spPr>
          <a:xfrm>
            <a:off x="5929808" y="1627197"/>
            <a:ext cx="1605863" cy="276999"/>
          </a:xfrm>
          <a:prstGeom prst="rect">
            <a:avLst/>
          </a:prstGeom>
          <a:noFill/>
        </p:spPr>
        <p:txBody>
          <a:bodyPr wrap="square" rtlCol="0">
            <a:spAutoFit/>
          </a:bodyPr>
          <a:lstStyle/>
          <a:p>
            <a:r>
              <a:rPr lang="en-US" sz="1200" b="1" dirty="0"/>
              <a:t>4x Analog in </a:t>
            </a:r>
          </a:p>
        </p:txBody>
      </p:sp>
      <p:sp>
        <p:nvSpPr>
          <p:cNvPr id="37" name="TextBox 36">
            <a:extLst>
              <a:ext uri="{FF2B5EF4-FFF2-40B4-BE49-F238E27FC236}">
                <a16:creationId xmlns:a16="http://schemas.microsoft.com/office/drawing/2014/main" id="{BBC8DA61-2A1D-49E9-93DF-4E7E676B883A}"/>
              </a:ext>
            </a:extLst>
          </p:cNvPr>
          <p:cNvSpPr txBox="1"/>
          <p:nvPr/>
        </p:nvSpPr>
        <p:spPr>
          <a:xfrm>
            <a:off x="1813684" y="718621"/>
            <a:ext cx="760614" cy="276999"/>
          </a:xfrm>
          <a:prstGeom prst="rect">
            <a:avLst/>
          </a:prstGeom>
          <a:noFill/>
        </p:spPr>
        <p:txBody>
          <a:bodyPr wrap="square" rtlCol="0">
            <a:spAutoFit/>
          </a:bodyPr>
          <a:lstStyle/>
          <a:p>
            <a:r>
              <a:rPr lang="en-US" sz="1200" dirty="0"/>
              <a:t>7.5 mA</a:t>
            </a:r>
          </a:p>
        </p:txBody>
      </p:sp>
      <p:sp>
        <p:nvSpPr>
          <p:cNvPr id="38" name="TextBox 37">
            <a:extLst>
              <a:ext uri="{FF2B5EF4-FFF2-40B4-BE49-F238E27FC236}">
                <a16:creationId xmlns:a16="http://schemas.microsoft.com/office/drawing/2014/main" id="{C3072FE0-237D-B880-7864-3B1C3428DFA2}"/>
              </a:ext>
            </a:extLst>
          </p:cNvPr>
          <p:cNvSpPr txBox="1"/>
          <p:nvPr/>
        </p:nvSpPr>
        <p:spPr>
          <a:xfrm>
            <a:off x="1873731" y="2006631"/>
            <a:ext cx="760614" cy="276999"/>
          </a:xfrm>
          <a:prstGeom prst="rect">
            <a:avLst/>
          </a:prstGeom>
          <a:noFill/>
        </p:spPr>
        <p:txBody>
          <a:bodyPr wrap="square" rtlCol="0">
            <a:spAutoFit/>
          </a:bodyPr>
          <a:lstStyle/>
          <a:p>
            <a:r>
              <a:rPr lang="en-US" sz="1200" dirty="0"/>
              <a:t>7.5 mA</a:t>
            </a:r>
          </a:p>
        </p:txBody>
      </p:sp>
      <p:sp>
        <p:nvSpPr>
          <p:cNvPr id="39" name="TextBox 38">
            <a:extLst>
              <a:ext uri="{FF2B5EF4-FFF2-40B4-BE49-F238E27FC236}">
                <a16:creationId xmlns:a16="http://schemas.microsoft.com/office/drawing/2014/main" id="{23A56B86-DDE5-9456-164F-EEE136DD9BD4}"/>
              </a:ext>
            </a:extLst>
          </p:cNvPr>
          <p:cNvSpPr txBox="1"/>
          <p:nvPr/>
        </p:nvSpPr>
        <p:spPr>
          <a:xfrm>
            <a:off x="1838032" y="1377831"/>
            <a:ext cx="760614" cy="276999"/>
          </a:xfrm>
          <a:prstGeom prst="rect">
            <a:avLst/>
          </a:prstGeom>
          <a:noFill/>
        </p:spPr>
        <p:txBody>
          <a:bodyPr wrap="square" rtlCol="0">
            <a:spAutoFit/>
          </a:bodyPr>
          <a:lstStyle/>
          <a:p>
            <a:r>
              <a:rPr lang="en-US" sz="1200" dirty="0"/>
              <a:t>7.5 mA</a:t>
            </a:r>
          </a:p>
        </p:txBody>
      </p:sp>
      <p:sp>
        <p:nvSpPr>
          <p:cNvPr id="41" name="TextBox 40">
            <a:extLst>
              <a:ext uri="{FF2B5EF4-FFF2-40B4-BE49-F238E27FC236}">
                <a16:creationId xmlns:a16="http://schemas.microsoft.com/office/drawing/2014/main" id="{CDF5D6EC-6EE6-69C2-C6EB-8106E6411ED0}"/>
              </a:ext>
            </a:extLst>
          </p:cNvPr>
          <p:cNvSpPr txBox="1"/>
          <p:nvPr/>
        </p:nvSpPr>
        <p:spPr>
          <a:xfrm>
            <a:off x="1834302" y="2777856"/>
            <a:ext cx="760614" cy="276999"/>
          </a:xfrm>
          <a:prstGeom prst="rect">
            <a:avLst/>
          </a:prstGeom>
          <a:noFill/>
        </p:spPr>
        <p:txBody>
          <a:bodyPr wrap="square" rtlCol="0">
            <a:spAutoFit/>
          </a:bodyPr>
          <a:lstStyle/>
          <a:p>
            <a:r>
              <a:rPr lang="en-US" sz="1200" dirty="0"/>
              <a:t>7.5 mA</a:t>
            </a:r>
          </a:p>
        </p:txBody>
      </p:sp>
    </p:spTree>
    <p:extLst>
      <p:ext uri="{BB962C8B-B14F-4D97-AF65-F5344CB8AC3E}">
        <p14:creationId xmlns:p14="http://schemas.microsoft.com/office/powerpoint/2010/main" val="3354270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EC7A4-F92B-CC23-2D98-734043D09AFA}"/>
              </a:ext>
            </a:extLst>
          </p:cNvPr>
          <p:cNvSpPr>
            <a:spLocks noGrp="1"/>
          </p:cNvSpPr>
          <p:nvPr>
            <p:ph type="title"/>
          </p:nvPr>
        </p:nvSpPr>
        <p:spPr/>
        <p:txBody>
          <a:bodyPr/>
          <a:lstStyle/>
          <a:p>
            <a:r>
              <a:rPr lang="en-US" dirty="0"/>
              <a:t>6/18/25:  AD7124-4 Working:  Try diff mode next time!</a:t>
            </a:r>
          </a:p>
        </p:txBody>
      </p:sp>
      <p:sp>
        <p:nvSpPr>
          <p:cNvPr id="4" name="Rectangle 3">
            <a:extLst>
              <a:ext uri="{FF2B5EF4-FFF2-40B4-BE49-F238E27FC236}">
                <a16:creationId xmlns:a16="http://schemas.microsoft.com/office/drawing/2014/main" id="{08AD08FF-EAA8-3874-9182-FE1F342EA9AE}"/>
              </a:ext>
            </a:extLst>
          </p:cNvPr>
          <p:cNvSpPr/>
          <p:nvPr/>
        </p:nvSpPr>
        <p:spPr>
          <a:xfrm>
            <a:off x="1280160" y="2951018"/>
            <a:ext cx="1342506" cy="5611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C85030-D5C1-63AA-9D73-B445BC9835FC}"/>
              </a:ext>
            </a:extLst>
          </p:cNvPr>
          <p:cNvSpPr/>
          <p:nvPr/>
        </p:nvSpPr>
        <p:spPr>
          <a:xfrm>
            <a:off x="4239491" y="1990898"/>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ED508C-83DE-9149-E140-E2D8C774ECF3}"/>
              </a:ext>
            </a:extLst>
          </p:cNvPr>
          <p:cNvSpPr/>
          <p:nvPr/>
        </p:nvSpPr>
        <p:spPr>
          <a:xfrm>
            <a:off x="4239490" y="2793076"/>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D5CA807-FC0D-773F-6F6D-7F36F2950540}"/>
              </a:ext>
            </a:extLst>
          </p:cNvPr>
          <p:cNvSpPr/>
          <p:nvPr/>
        </p:nvSpPr>
        <p:spPr>
          <a:xfrm>
            <a:off x="4239489" y="3556461"/>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5CAB369-DC67-8415-01B6-377EC3EF1225}"/>
              </a:ext>
            </a:extLst>
          </p:cNvPr>
          <p:cNvSpPr/>
          <p:nvPr/>
        </p:nvSpPr>
        <p:spPr>
          <a:xfrm>
            <a:off x="4224940" y="4319846"/>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96A321-9841-D93E-D835-0DC54757E37A}"/>
              </a:ext>
            </a:extLst>
          </p:cNvPr>
          <p:cNvSpPr/>
          <p:nvPr/>
        </p:nvSpPr>
        <p:spPr>
          <a:xfrm>
            <a:off x="5385261" y="2001982"/>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BF501F-A8D0-E0D2-D758-CB9AE82A2F13}"/>
              </a:ext>
            </a:extLst>
          </p:cNvPr>
          <p:cNvSpPr/>
          <p:nvPr/>
        </p:nvSpPr>
        <p:spPr>
          <a:xfrm>
            <a:off x="5385260" y="2804160"/>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967D9F-B2D5-154B-F686-A18CF140A4BE}"/>
              </a:ext>
            </a:extLst>
          </p:cNvPr>
          <p:cNvSpPr/>
          <p:nvPr/>
        </p:nvSpPr>
        <p:spPr>
          <a:xfrm>
            <a:off x="5385259" y="3567545"/>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B777B-0ABF-6D19-BAEE-8A8D1E0040B8}"/>
              </a:ext>
            </a:extLst>
          </p:cNvPr>
          <p:cNvSpPr/>
          <p:nvPr/>
        </p:nvSpPr>
        <p:spPr>
          <a:xfrm>
            <a:off x="5370710" y="4319846"/>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CD3DA46-FA68-7C20-915F-EE8C267FC919}"/>
              </a:ext>
            </a:extLst>
          </p:cNvPr>
          <p:cNvCxnSpPr>
            <a:stCxn id="5" idx="3"/>
            <a:endCxn id="10" idx="1"/>
          </p:cNvCxnSpPr>
          <p:nvPr/>
        </p:nvCxnSpPr>
        <p:spPr>
          <a:xfrm>
            <a:off x="4867102" y="2069869"/>
            <a:ext cx="518159" cy="110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E96192B-F7B5-8537-8738-761232979654}"/>
              </a:ext>
            </a:extLst>
          </p:cNvPr>
          <p:cNvCxnSpPr/>
          <p:nvPr/>
        </p:nvCxnSpPr>
        <p:spPr>
          <a:xfrm>
            <a:off x="4867100" y="2862349"/>
            <a:ext cx="51815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7F56629-1F69-6D93-7784-5806D0D013DA}"/>
              </a:ext>
            </a:extLst>
          </p:cNvPr>
          <p:cNvCxnSpPr/>
          <p:nvPr/>
        </p:nvCxnSpPr>
        <p:spPr>
          <a:xfrm>
            <a:off x="4852551" y="3646516"/>
            <a:ext cx="51815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69E70AF-8D15-F5D4-D4BF-133DEA993663}"/>
              </a:ext>
            </a:extLst>
          </p:cNvPr>
          <p:cNvCxnSpPr/>
          <p:nvPr/>
        </p:nvCxnSpPr>
        <p:spPr>
          <a:xfrm>
            <a:off x="4852551" y="4405745"/>
            <a:ext cx="518159"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E70332D6-CFE7-2F5D-FE74-1F43DA1EE8A1}"/>
              </a:ext>
            </a:extLst>
          </p:cNvPr>
          <p:cNvSpPr/>
          <p:nvPr/>
        </p:nvSpPr>
        <p:spPr>
          <a:xfrm>
            <a:off x="7830581" y="1690688"/>
            <a:ext cx="1159625" cy="3400855"/>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632B43CC-19D2-2E45-22A3-8BE906B5406E}"/>
              </a:ext>
            </a:extLst>
          </p:cNvPr>
          <p:cNvCxnSpPr>
            <a:cxnSpLocks/>
          </p:cNvCxnSpPr>
          <p:nvPr/>
        </p:nvCxnSpPr>
        <p:spPr>
          <a:xfrm>
            <a:off x="5126179" y="2069869"/>
            <a:ext cx="7274" cy="376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B91AA17-BC07-D890-52C3-9D4F27D19081}"/>
              </a:ext>
            </a:extLst>
          </p:cNvPr>
          <p:cNvCxnSpPr>
            <a:stCxn id="5" idx="1"/>
          </p:cNvCxnSpPr>
          <p:nvPr/>
        </p:nvCxnSpPr>
        <p:spPr>
          <a:xfrm flipH="1">
            <a:off x="3187931" y="2069869"/>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D6C3A51-1936-DF8D-0172-5656B86CC8C8}"/>
              </a:ext>
            </a:extLst>
          </p:cNvPr>
          <p:cNvCxnSpPr/>
          <p:nvPr/>
        </p:nvCxnSpPr>
        <p:spPr>
          <a:xfrm flipH="1">
            <a:off x="3187929" y="2862349"/>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0C22A35-AEBB-2D7E-14C1-B4F159E6799E}"/>
              </a:ext>
            </a:extLst>
          </p:cNvPr>
          <p:cNvCxnSpPr/>
          <p:nvPr/>
        </p:nvCxnSpPr>
        <p:spPr>
          <a:xfrm flipH="1">
            <a:off x="3187929" y="3635432"/>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C3EC6A9-478F-EE44-BEF8-683F6C7EC239}"/>
              </a:ext>
            </a:extLst>
          </p:cNvPr>
          <p:cNvCxnSpPr/>
          <p:nvPr/>
        </p:nvCxnSpPr>
        <p:spPr>
          <a:xfrm flipH="1">
            <a:off x="3173380" y="4379420"/>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E42303F-7745-60F7-B06B-95F4429050B0}"/>
              </a:ext>
            </a:extLst>
          </p:cNvPr>
          <p:cNvCxnSpPr/>
          <p:nvPr/>
        </p:nvCxnSpPr>
        <p:spPr>
          <a:xfrm flipH="1">
            <a:off x="3180653" y="2069869"/>
            <a:ext cx="14549" cy="2335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3F77BAB-6031-9F2B-8CA9-5021F3120CF5}"/>
              </a:ext>
            </a:extLst>
          </p:cNvPr>
          <p:cNvCxnSpPr>
            <a:cxnSpLocks/>
          </p:cNvCxnSpPr>
          <p:nvPr/>
        </p:nvCxnSpPr>
        <p:spPr>
          <a:xfrm flipH="1">
            <a:off x="2647600" y="3231572"/>
            <a:ext cx="53305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A904C01-949A-C39E-912C-B4BFACF2B0C7}"/>
              </a:ext>
            </a:extLst>
          </p:cNvPr>
          <p:cNvCxnSpPr>
            <a:cxnSpLocks/>
          </p:cNvCxnSpPr>
          <p:nvPr/>
        </p:nvCxnSpPr>
        <p:spPr>
          <a:xfrm flipH="1">
            <a:off x="6012870" y="2069869"/>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935F130-1E87-EAB9-AD77-E79FBB3B775F}"/>
              </a:ext>
            </a:extLst>
          </p:cNvPr>
          <p:cNvCxnSpPr>
            <a:cxnSpLocks/>
          </p:cNvCxnSpPr>
          <p:nvPr/>
        </p:nvCxnSpPr>
        <p:spPr>
          <a:xfrm flipH="1">
            <a:off x="6012870" y="2883131"/>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5C28F2E-2531-804F-B6AC-2923B24A56C4}"/>
              </a:ext>
            </a:extLst>
          </p:cNvPr>
          <p:cNvCxnSpPr>
            <a:cxnSpLocks/>
          </p:cNvCxnSpPr>
          <p:nvPr/>
        </p:nvCxnSpPr>
        <p:spPr>
          <a:xfrm flipH="1">
            <a:off x="6017025" y="3635432"/>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6D64B9A-9626-C994-BA3D-9C789A88AB1A}"/>
              </a:ext>
            </a:extLst>
          </p:cNvPr>
          <p:cNvCxnSpPr>
            <a:cxnSpLocks/>
          </p:cNvCxnSpPr>
          <p:nvPr/>
        </p:nvCxnSpPr>
        <p:spPr>
          <a:xfrm flipH="1">
            <a:off x="6012870" y="4398817"/>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71FD809-9FAB-BD0F-9519-65F2DA9BFB8D}"/>
              </a:ext>
            </a:extLst>
          </p:cNvPr>
          <p:cNvCxnSpPr/>
          <p:nvPr/>
        </p:nvCxnSpPr>
        <p:spPr>
          <a:xfrm flipH="1">
            <a:off x="7201934" y="2063634"/>
            <a:ext cx="14549" cy="2335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C0B06497-2811-94F3-3A1E-EDAB39542AB5}"/>
              </a:ext>
            </a:extLst>
          </p:cNvPr>
          <p:cNvCxnSpPr>
            <a:cxnSpLocks/>
          </p:cNvCxnSpPr>
          <p:nvPr/>
        </p:nvCxnSpPr>
        <p:spPr>
          <a:xfrm>
            <a:off x="7216483" y="3216332"/>
            <a:ext cx="56007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E9D65BBA-8AE0-4DE6-C9AA-697169814BF7}"/>
              </a:ext>
            </a:extLst>
          </p:cNvPr>
          <p:cNvCxnSpPr>
            <a:cxnSpLocks/>
          </p:cNvCxnSpPr>
          <p:nvPr/>
        </p:nvCxnSpPr>
        <p:spPr>
          <a:xfrm flipH="1">
            <a:off x="5118904" y="2446712"/>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12F3ED3E-38D9-E396-11A2-AAD9E4F03C5C}"/>
              </a:ext>
            </a:extLst>
          </p:cNvPr>
          <p:cNvCxnSpPr>
            <a:cxnSpLocks/>
          </p:cNvCxnSpPr>
          <p:nvPr/>
        </p:nvCxnSpPr>
        <p:spPr>
          <a:xfrm flipH="1">
            <a:off x="5126179" y="3205248"/>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74A2B74D-D806-BED7-C231-097A81D0EBB1}"/>
              </a:ext>
            </a:extLst>
          </p:cNvPr>
          <p:cNvCxnSpPr>
            <a:cxnSpLocks/>
          </p:cNvCxnSpPr>
          <p:nvPr/>
        </p:nvCxnSpPr>
        <p:spPr>
          <a:xfrm flipH="1">
            <a:off x="5118904" y="4001884"/>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58F1F5B-0A6E-00C0-07FE-9FEC99471747}"/>
              </a:ext>
            </a:extLst>
          </p:cNvPr>
          <p:cNvCxnSpPr>
            <a:cxnSpLocks/>
          </p:cNvCxnSpPr>
          <p:nvPr/>
        </p:nvCxnSpPr>
        <p:spPr>
          <a:xfrm>
            <a:off x="5111630" y="2854035"/>
            <a:ext cx="7274" cy="376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D9ED95-1236-3E4A-3A01-71CB7469DEC5}"/>
              </a:ext>
            </a:extLst>
          </p:cNvPr>
          <p:cNvCxnSpPr>
            <a:cxnSpLocks/>
          </p:cNvCxnSpPr>
          <p:nvPr/>
        </p:nvCxnSpPr>
        <p:spPr>
          <a:xfrm>
            <a:off x="5129816" y="3604952"/>
            <a:ext cx="7274" cy="376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AD90AF28-28F0-AB9B-B2A9-098A9F068458}"/>
              </a:ext>
            </a:extLst>
          </p:cNvPr>
          <p:cNvCxnSpPr>
            <a:cxnSpLocks/>
          </p:cNvCxnSpPr>
          <p:nvPr/>
        </p:nvCxnSpPr>
        <p:spPr>
          <a:xfrm flipH="1">
            <a:off x="5093444" y="4776352"/>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9ACE50D-B159-17A7-8AB8-26671B62B4CF}"/>
              </a:ext>
            </a:extLst>
          </p:cNvPr>
          <p:cNvCxnSpPr>
            <a:cxnSpLocks/>
          </p:cNvCxnSpPr>
          <p:nvPr/>
        </p:nvCxnSpPr>
        <p:spPr>
          <a:xfrm>
            <a:off x="5104356" y="4379420"/>
            <a:ext cx="7274" cy="376843"/>
          </a:xfrm>
          <a:prstGeom prst="line">
            <a:avLst/>
          </a:prstGeom>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90104AEA-D588-A620-674E-33DC0C66C4D8}"/>
              </a:ext>
            </a:extLst>
          </p:cNvPr>
          <p:cNvSpPr txBox="1"/>
          <p:nvPr/>
        </p:nvSpPr>
        <p:spPr>
          <a:xfrm>
            <a:off x="6536918" y="2240571"/>
            <a:ext cx="715934" cy="369332"/>
          </a:xfrm>
          <a:prstGeom prst="rect">
            <a:avLst/>
          </a:prstGeom>
          <a:noFill/>
        </p:spPr>
        <p:txBody>
          <a:bodyPr wrap="square" rtlCol="0">
            <a:spAutoFit/>
          </a:bodyPr>
          <a:lstStyle/>
          <a:p>
            <a:r>
              <a:rPr lang="en-US" dirty="0"/>
              <a:t>Ch0</a:t>
            </a:r>
          </a:p>
        </p:txBody>
      </p:sp>
      <p:sp>
        <p:nvSpPr>
          <p:cNvPr id="54" name="TextBox 53">
            <a:extLst>
              <a:ext uri="{FF2B5EF4-FFF2-40B4-BE49-F238E27FC236}">
                <a16:creationId xmlns:a16="http://schemas.microsoft.com/office/drawing/2014/main" id="{984E2C73-65DA-9DF1-3A27-44B97D3F2E74}"/>
              </a:ext>
            </a:extLst>
          </p:cNvPr>
          <p:cNvSpPr txBox="1"/>
          <p:nvPr/>
        </p:nvSpPr>
        <p:spPr>
          <a:xfrm>
            <a:off x="6536918" y="2997030"/>
            <a:ext cx="715934" cy="369332"/>
          </a:xfrm>
          <a:prstGeom prst="rect">
            <a:avLst/>
          </a:prstGeom>
          <a:noFill/>
        </p:spPr>
        <p:txBody>
          <a:bodyPr wrap="square" rtlCol="0">
            <a:spAutoFit/>
          </a:bodyPr>
          <a:lstStyle/>
          <a:p>
            <a:r>
              <a:rPr lang="en-US" dirty="0"/>
              <a:t>Ch1</a:t>
            </a:r>
          </a:p>
        </p:txBody>
      </p:sp>
      <p:sp>
        <p:nvSpPr>
          <p:cNvPr id="55" name="TextBox 54">
            <a:extLst>
              <a:ext uri="{FF2B5EF4-FFF2-40B4-BE49-F238E27FC236}">
                <a16:creationId xmlns:a16="http://schemas.microsoft.com/office/drawing/2014/main" id="{7C4E8EEE-36CD-AEAC-EEFD-69F1ECADED36}"/>
              </a:ext>
            </a:extLst>
          </p:cNvPr>
          <p:cNvSpPr txBox="1"/>
          <p:nvPr/>
        </p:nvSpPr>
        <p:spPr>
          <a:xfrm>
            <a:off x="6536918" y="3806134"/>
            <a:ext cx="715934" cy="369332"/>
          </a:xfrm>
          <a:prstGeom prst="rect">
            <a:avLst/>
          </a:prstGeom>
          <a:noFill/>
        </p:spPr>
        <p:txBody>
          <a:bodyPr wrap="square" rtlCol="0">
            <a:spAutoFit/>
          </a:bodyPr>
          <a:lstStyle/>
          <a:p>
            <a:r>
              <a:rPr lang="en-US" dirty="0"/>
              <a:t>Ch2</a:t>
            </a:r>
          </a:p>
        </p:txBody>
      </p:sp>
      <p:sp>
        <p:nvSpPr>
          <p:cNvPr id="56" name="TextBox 55">
            <a:extLst>
              <a:ext uri="{FF2B5EF4-FFF2-40B4-BE49-F238E27FC236}">
                <a16:creationId xmlns:a16="http://schemas.microsoft.com/office/drawing/2014/main" id="{1B6BE621-671D-E73A-19EC-A1BB6B13664F}"/>
              </a:ext>
            </a:extLst>
          </p:cNvPr>
          <p:cNvSpPr txBox="1"/>
          <p:nvPr/>
        </p:nvSpPr>
        <p:spPr>
          <a:xfrm>
            <a:off x="6500549" y="4574713"/>
            <a:ext cx="715934" cy="369332"/>
          </a:xfrm>
          <a:prstGeom prst="rect">
            <a:avLst/>
          </a:prstGeom>
          <a:noFill/>
        </p:spPr>
        <p:txBody>
          <a:bodyPr wrap="square" rtlCol="0">
            <a:spAutoFit/>
          </a:bodyPr>
          <a:lstStyle/>
          <a:p>
            <a:r>
              <a:rPr lang="en-US" dirty="0"/>
              <a:t>Ch3</a:t>
            </a:r>
          </a:p>
        </p:txBody>
      </p:sp>
      <p:sp>
        <p:nvSpPr>
          <p:cNvPr id="57" name="TextBox 56">
            <a:extLst>
              <a:ext uri="{FF2B5EF4-FFF2-40B4-BE49-F238E27FC236}">
                <a16:creationId xmlns:a16="http://schemas.microsoft.com/office/drawing/2014/main" id="{4F256575-5D58-C0CF-6E7A-083664308312}"/>
              </a:ext>
            </a:extLst>
          </p:cNvPr>
          <p:cNvSpPr txBox="1"/>
          <p:nvPr/>
        </p:nvSpPr>
        <p:spPr>
          <a:xfrm>
            <a:off x="7216483" y="2907712"/>
            <a:ext cx="715934" cy="646331"/>
          </a:xfrm>
          <a:prstGeom prst="rect">
            <a:avLst/>
          </a:prstGeom>
          <a:noFill/>
        </p:spPr>
        <p:txBody>
          <a:bodyPr wrap="square" rtlCol="0">
            <a:spAutoFit/>
          </a:bodyPr>
          <a:lstStyle/>
          <a:p>
            <a:r>
              <a:rPr lang="en-US" dirty="0"/>
              <a:t>Ch4</a:t>
            </a:r>
          </a:p>
          <a:p>
            <a:r>
              <a:rPr lang="en-US" dirty="0"/>
              <a:t>GND</a:t>
            </a:r>
          </a:p>
        </p:txBody>
      </p:sp>
      <p:sp>
        <p:nvSpPr>
          <p:cNvPr id="58" name="TextBox 57">
            <a:extLst>
              <a:ext uri="{FF2B5EF4-FFF2-40B4-BE49-F238E27FC236}">
                <a16:creationId xmlns:a16="http://schemas.microsoft.com/office/drawing/2014/main" id="{CAE00648-FA20-2890-2E68-35F6A0B33A01}"/>
              </a:ext>
            </a:extLst>
          </p:cNvPr>
          <p:cNvSpPr txBox="1"/>
          <p:nvPr/>
        </p:nvSpPr>
        <p:spPr>
          <a:xfrm>
            <a:off x="7830581" y="1370212"/>
            <a:ext cx="1296090" cy="369332"/>
          </a:xfrm>
          <a:prstGeom prst="rect">
            <a:avLst/>
          </a:prstGeom>
          <a:noFill/>
        </p:spPr>
        <p:txBody>
          <a:bodyPr wrap="square" rtlCol="0">
            <a:spAutoFit/>
          </a:bodyPr>
          <a:lstStyle/>
          <a:p>
            <a:r>
              <a:rPr lang="en-US" dirty="0"/>
              <a:t>AD7124-4</a:t>
            </a:r>
          </a:p>
        </p:txBody>
      </p:sp>
      <p:sp>
        <p:nvSpPr>
          <p:cNvPr id="59" name="TextBox 58">
            <a:extLst>
              <a:ext uri="{FF2B5EF4-FFF2-40B4-BE49-F238E27FC236}">
                <a16:creationId xmlns:a16="http://schemas.microsoft.com/office/drawing/2014/main" id="{C57B7E9F-240E-AC22-D281-3D5B6CBB4E58}"/>
              </a:ext>
            </a:extLst>
          </p:cNvPr>
          <p:cNvSpPr txBox="1"/>
          <p:nvPr/>
        </p:nvSpPr>
        <p:spPr>
          <a:xfrm>
            <a:off x="793430" y="2301562"/>
            <a:ext cx="2480572" cy="646331"/>
          </a:xfrm>
          <a:prstGeom prst="rect">
            <a:avLst/>
          </a:prstGeom>
          <a:noFill/>
        </p:spPr>
        <p:txBody>
          <a:bodyPr wrap="square" rtlCol="0">
            <a:spAutoFit/>
          </a:bodyPr>
          <a:lstStyle/>
          <a:p>
            <a:pPr algn="ctr"/>
            <a:r>
              <a:rPr lang="en-US" dirty="0"/>
              <a:t>ESP-WROOM-32</a:t>
            </a:r>
          </a:p>
          <a:p>
            <a:pPr algn="ctr"/>
            <a:r>
              <a:rPr lang="en-US" dirty="0"/>
              <a:t>(3.3V)</a:t>
            </a:r>
          </a:p>
        </p:txBody>
      </p:sp>
      <p:cxnSp>
        <p:nvCxnSpPr>
          <p:cNvPr id="60" name="Straight Connector 59">
            <a:extLst>
              <a:ext uri="{FF2B5EF4-FFF2-40B4-BE49-F238E27FC236}">
                <a16:creationId xmlns:a16="http://schemas.microsoft.com/office/drawing/2014/main" id="{BCE8A196-9B14-5E1E-EF33-AA1118104DEE}"/>
              </a:ext>
            </a:extLst>
          </p:cNvPr>
          <p:cNvCxnSpPr>
            <a:cxnSpLocks/>
          </p:cNvCxnSpPr>
          <p:nvPr/>
        </p:nvCxnSpPr>
        <p:spPr>
          <a:xfrm>
            <a:off x="2533470" y="3528750"/>
            <a:ext cx="26848" cy="215299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1200C1CF-C0EE-43AD-B79E-486EA0543FE1}"/>
              </a:ext>
            </a:extLst>
          </p:cNvPr>
          <p:cNvCxnSpPr>
            <a:cxnSpLocks/>
          </p:cNvCxnSpPr>
          <p:nvPr/>
        </p:nvCxnSpPr>
        <p:spPr>
          <a:xfrm flipH="1">
            <a:off x="2533470" y="5642956"/>
            <a:ext cx="570028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08813226-AAD2-7F37-C370-2BBF9D1AF29D}"/>
              </a:ext>
            </a:extLst>
          </p:cNvPr>
          <p:cNvCxnSpPr>
            <a:cxnSpLocks/>
          </p:cNvCxnSpPr>
          <p:nvPr/>
        </p:nvCxnSpPr>
        <p:spPr>
          <a:xfrm>
            <a:off x="8198423" y="5091543"/>
            <a:ext cx="0" cy="551413"/>
          </a:xfrm>
          <a:prstGeom prst="line">
            <a:avLst/>
          </a:prstGeom>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57508B3B-8262-1E50-0476-0EB2D4B37416}"/>
              </a:ext>
            </a:extLst>
          </p:cNvPr>
          <p:cNvSpPr txBox="1"/>
          <p:nvPr/>
        </p:nvSpPr>
        <p:spPr>
          <a:xfrm>
            <a:off x="8410393" y="5270269"/>
            <a:ext cx="3372898" cy="646331"/>
          </a:xfrm>
          <a:prstGeom prst="rect">
            <a:avLst/>
          </a:prstGeom>
          <a:noFill/>
        </p:spPr>
        <p:txBody>
          <a:bodyPr wrap="square" rtlCol="0">
            <a:spAutoFit/>
          </a:bodyPr>
          <a:lstStyle/>
          <a:p>
            <a:r>
              <a:rPr lang="en-US" dirty="0"/>
              <a:t>3.3V ref in from ESP 3.3V pin</a:t>
            </a:r>
          </a:p>
          <a:p>
            <a:r>
              <a:rPr lang="en-US" dirty="0"/>
              <a:t>(LM4040 2.048V didn’t work??)</a:t>
            </a:r>
          </a:p>
        </p:txBody>
      </p:sp>
      <p:sp>
        <p:nvSpPr>
          <p:cNvPr id="67" name="TextBox 66">
            <a:extLst>
              <a:ext uri="{FF2B5EF4-FFF2-40B4-BE49-F238E27FC236}">
                <a16:creationId xmlns:a16="http://schemas.microsoft.com/office/drawing/2014/main" id="{2ADB05B1-E6F7-0E1D-449A-50B523CAC4E3}"/>
              </a:ext>
            </a:extLst>
          </p:cNvPr>
          <p:cNvSpPr txBox="1"/>
          <p:nvPr/>
        </p:nvSpPr>
        <p:spPr>
          <a:xfrm>
            <a:off x="4046565" y="1624077"/>
            <a:ext cx="1281889" cy="369332"/>
          </a:xfrm>
          <a:prstGeom prst="rect">
            <a:avLst/>
          </a:prstGeom>
          <a:noFill/>
        </p:spPr>
        <p:txBody>
          <a:bodyPr wrap="square" rtlCol="0">
            <a:spAutoFit/>
          </a:bodyPr>
          <a:lstStyle/>
          <a:p>
            <a:r>
              <a:rPr lang="en-US" dirty="0"/>
              <a:t>100 ohm</a:t>
            </a:r>
          </a:p>
        </p:txBody>
      </p:sp>
      <p:sp>
        <p:nvSpPr>
          <p:cNvPr id="68" name="TextBox 67">
            <a:extLst>
              <a:ext uri="{FF2B5EF4-FFF2-40B4-BE49-F238E27FC236}">
                <a16:creationId xmlns:a16="http://schemas.microsoft.com/office/drawing/2014/main" id="{A37E4C9C-9A93-0155-5419-C6069E8B3D93}"/>
              </a:ext>
            </a:extLst>
          </p:cNvPr>
          <p:cNvSpPr txBox="1"/>
          <p:nvPr/>
        </p:nvSpPr>
        <p:spPr>
          <a:xfrm>
            <a:off x="4033051" y="2416556"/>
            <a:ext cx="1281889" cy="369332"/>
          </a:xfrm>
          <a:prstGeom prst="rect">
            <a:avLst/>
          </a:prstGeom>
          <a:noFill/>
        </p:spPr>
        <p:txBody>
          <a:bodyPr wrap="square" rtlCol="0">
            <a:spAutoFit/>
          </a:bodyPr>
          <a:lstStyle/>
          <a:p>
            <a:r>
              <a:rPr lang="en-US" dirty="0"/>
              <a:t>100 ohm</a:t>
            </a:r>
          </a:p>
        </p:txBody>
      </p:sp>
      <p:sp>
        <p:nvSpPr>
          <p:cNvPr id="69" name="TextBox 68">
            <a:extLst>
              <a:ext uri="{FF2B5EF4-FFF2-40B4-BE49-F238E27FC236}">
                <a16:creationId xmlns:a16="http://schemas.microsoft.com/office/drawing/2014/main" id="{18AEB5DD-1640-D4F8-A40E-8107CFE949E2}"/>
              </a:ext>
            </a:extLst>
          </p:cNvPr>
          <p:cNvSpPr txBox="1"/>
          <p:nvPr/>
        </p:nvSpPr>
        <p:spPr>
          <a:xfrm>
            <a:off x="4042586" y="3130616"/>
            <a:ext cx="1281889" cy="369332"/>
          </a:xfrm>
          <a:prstGeom prst="rect">
            <a:avLst/>
          </a:prstGeom>
          <a:noFill/>
        </p:spPr>
        <p:txBody>
          <a:bodyPr wrap="square" rtlCol="0">
            <a:spAutoFit/>
          </a:bodyPr>
          <a:lstStyle/>
          <a:p>
            <a:r>
              <a:rPr lang="en-US" dirty="0"/>
              <a:t>470 ohm</a:t>
            </a:r>
          </a:p>
        </p:txBody>
      </p:sp>
      <p:sp>
        <p:nvSpPr>
          <p:cNvPr id="70" name="TextBox 69">
            <a:extLst>
              <a:ext uri="{FF2B5EF4-FFF2-40B4-BE49-F238E27FC236}">
                <a16:creationId xmlns:a16="http://schemas.microsoft.com/office/drawing/2014/main" id="{CBA32A56-E7EF-CD99-8A39-B1E0DC4DF7F8}"/>
              </a:ext>
            </a:extLst>
          </p:cNvPr>
          <p:cNvSpPr txBox="1"/>
          <p:nvPr/>
        </p:nvSpPr>
        <p:spPr>
          <a:xfrm>
            <a:off x="4042585" y="3877482"/>
            <a:ext cx="1281889" cy="369332"/>
          </a:xfrm>
          <a:prstGeom prst="rect">
            <a:avLst/>
          </a:prstGeom>
          <a:noFill/>
        </p:spPr>
        <p:txBody>
          <a:bodyPr wrap="square" rtlCol="0">
            <a:spAutoFit/>
          </a:bodyPr>
          <a:lstStyle/>
          <a:p>
            <a:r>
              <a:rPr lang="en-US" dirty="0"/>
              <a:t>470 ohm</a:t>
            </a:r>
          </a:p>
        </p:txBody>
      </p:sp>
    </p:spTree>
    <p:extLst>
      <p:ext uri="{BB962C8B-B14F-4D97-AF65-F5344CB8AC3E}">
        <p14:creationId xmlns:p14="http://schemas.microsoft.com/office/powerpoint/2010/main" val="2526843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9AF1F3-9309-49D3-7DFD-0B811E2C5D6D}"/>
              </a:ext>
            </a:extLst>
          </p:cNvPr>
          <p:cNvPicPr>
            <a:picLocks noChangeAspect="1"/>
          </p:cNvPicPr>
          <p:nvPr/>
        </p:nvPicPr>
        <p:blipFill>
          <a:blip r:embed="rId2"/>
          <a:stretch>
            <a:fillRect/>
          </a:stretch>
        </p:blipFill>
        <p:spPr>
          <a:xfrm>
            <a:off x="3444476" y="374190"/>
            <a:ext cx="5810055" cy="6341558"/>
          </a:xfrm>
          <a:prstGeom prst="rect">
            <a:avLst/>
          </a:prstGeom>
        </p:spPr>
      </p:pic>
      <p:sp>
        <p:nvSpPr>
          <p:cNvPr id="6" name="TextBox 5">
            <a:extLst>
              <a:ext uri="{FF2B5EF4-FFF2-40B4-BE49-F238E27FC236}">
                <a16:creationId xmlns:a16="http://schemas.microsoft.com/office/drawing/2014/main" id="{A36BC0B1-A2CB-CC0A-B678-31B1460984D8}"/>
              </a:ext>
            </a:extLst>
          </p:cNvPr>
          <p:cNvSpPr txBox="1"/>
          <p:nvPr/>
        </p:nvSpPr>
        <p:spPr>
          <a:xfrm>
            <a:off x="2386484" y="3300774"/>
            <a:ext cx="803868" cy="369332"/>
          </a:xfrm>
          <a:prstGeom prst="rect">
            <a:avLst/>
          </a:prstGeom>
          <a:noFill/>
        </p:spPr>
        <p:txBody>
          <a:bodyPr wrap="square" rtlCol="0">
            <a:spAutoFit/>
          </a:bodyPr>
          <a:lstStyle/>
          <a:p>
            <a:r>
              <a:rPr lang="en-US" b="1" dirty="0"/>
              <a:t>GND</a:t>
            </a:r>
          </a:p>
        </p:txBody>
      </p:sp>
      <p:sp>
        <p:nvSpPr>
          <p:cNvPr id="7" name="TextBox 6">
            <a:extLst>
              <a:ext uri="{FF2B5EF4-FFF2-40B4-BE49-F238E27FC236}">
                <a16:creationId xmlns:a16="http://schemas.microsoft.com/office/drawing/2014/main" id="{7C9EEE9B-895D-A3D1-4142-B206955ED02F}"/>
              </a:ext>
            </a:extLst>
          </p:cNvPr>
          <p:cNvSpPr txBox="1"/>
          <p:nvPr/>
        </p:nvSpPr>
        <p:spPr>
          <a:xfrm>
            <a:off x="9508655" y="910941"/>
            <a:ext cx="2062022" cy="369332"/>
          </a:xfrm>
          <a:prstGeom prst="rect">
            <a:avLst/>
          </a:prstGeom>
          <a:noFill/>
        </p:spPr>
        <p:txBody>
          <a:bodyPr wrap="square" rtlCol="0">
            <a:spAutoFit/>
          </a:bodyPr>
          <a:lstStyle/>
          <a:p>
            <a:r>
              <a:rPr lang="en-US" b="1" dirty="0"/>
              <a:t>6.2 V supply</a:t>
            </a:r>
          </a:p>
        </p:txBody>
      </p:sp>
      <p:cxnSp>
        <p:nvCxnSpPr>
          <p:cNvPr id="9" name="Straight Arrow Connector 8">
            <a:extLst>
              <a:ext uri="{FF2B5EF4-FFF2-40B4-BE49-F238E27FC236}">
                <a16:creationId xmlns:a16="http://schemas.microsoft.com/office/drawing/2014/main" id="{44FD7E22-71CF-6CE2-30A7-B2A5BFA5E813}"/>
              </a:ext>
            </a:extLst>
          </p:cNvPr>
          <p:cNvCxnSpPr>
            <a:stCxn id="7" idx="1"/>
          </p:cNvCxnSpPr>
          <p:nvPr/>
        </p:nvCxnSpPr>
        <p:spPr>
          <a:xfrm flipH="1">
            <a:off x="5797899" y="1095607"/>
            <a:ext cx="3710756" cy="4618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D42803AF-6D86-E9E9-8C28-BC2B4668E682}"/>
              </a:ext>
            </a:extLst>
          </p:cNvPr>
          <p:cNvCxnSpPr/>
          <p:nvPr/>
        </p:nvCxnSpPr>
        <p:spPr>
          <a:xfrm>
            <a:off x="3059084" y="3478876"/>
            <a:ext cx="1812174" cy="581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5222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C0C6-51EB-7031-90E9-30BFBAB8F98A}"/>
              </a:ext>
            </a:extLst>
          </p:cNvPr>
          <p:cNvSpPr>
            <a:spLocks noGrp="1"/>
          </p:cNvSpPr>
          <p:nvPr>
            <p:ph type="title"/>
          </p:nvPr>
        </p:nvSpPr>
        <p:spPr/>
        <p:txBody>
          <a:bodyPr/>
          <a:lstStyle/>
          <a:p>
            <a:r>
              <a:rPr lang="en-US" dirty="0"/>
              <a:t>7/7/25:  </a:t>
            </a:r>
            <a:r>
              <a:rPr lang="en-US" dirty="0">
                <a:highlight>
                  <a:srgbClr val="00FF00"/>
                </a:highlight>
              </a:rPr>
              <a:t>Completed</a:t>
            </a:r>
            <a:r>
              <a:rPr lang="en-US" dirty="0"/>
              <a:t> or </a:t>
            </a:r>
            <a:r>
              <a:rPr lang="en-US" dirty="0">
                <a:highlight>
                  <a:srgbClr val="FFFF00"/>
                </a:highlight>
              </a:rPr>
              <a:t>In Progress</a:t>
            </a:r>
          </a:p>
        </p:txBody>
      </p:sp>
      <p:sp>
        <p:nvSpPr>
          <p:cNvPr id="3" name="Content Placeholder 2">
            <a:extLst>
              <a:ext uri="{FF2B5EF4-FFF2-40B4-BE49-F238E27FC236}">
                <a16:creationId xmlns:a16="http://schemas.microsoft.com/office/drawing/2014/main" id="{71320950-D847-C7A8-9CE0-4ED294E74A87}"/>
              </a:ext>
            </a:extLst>
          </p:cNvPr>
          <p:cNvSpPr>
            <a:spLocks noGrp="1"/>
          </p:cNvSpPr>
          <p:nvPr>
            <p:ph idx="1"/>
          </p:nvPr>
        </p:nvSpPr>
        <p:spPr/>
        <p:txBody>
          <a:bodyPr>
            <a:normAutofit fontScale="92500" lnSpcReduction="20000"/>
          </a:bodyPr>
          <a:lstStyle/>
          <a:p>
            <a:r>
              <a:rPr lang="en-US" dirty="0"/>
              <a:t>4 strain gauge board with 4 current sources </a:t>
            </a:r>
            <a:r>
              <a:rPr lang="en-US" b="1" dirty="0">
                <a:highlight>
                  <a:srgbClr val="00FF00"/>
                </a:highlight>
              </a:rPr>
              <a:t>done</a:t>
            </a:r>
          </a:p>
          <a:p>
            <a:r>
              <a:rPr lang="en-US" dirty="0"/>
              <a:t>Stream 4 independent strain gauge data via Arduino and </a:t>
            </a:r>
            <a:r>
              <a:rPr lang="en-US" dirty="0" err="1"/>
              <a:t>spi</a:t>
            </a:r>
            <a:r>
              <a:rPr lang="en-US" dirty="0"/>
              <a:t> and ad7124 </a:t>
            </a:r>
            <a:r>
              <a:rPr lang="en-US" dirty="0" err="1"/>
              <a:t>adc</a:t>
            </a:r>
            <a:r>
              <a:rPr lang="en-US" dirty="0"/>
              <a:t> </a:t>
            </a:r>
            <a:r>
              <a:rPr lang="en-US" b="1" dirty="0">
                <a:highlight>
                  <a:srgbClr val="00FF00"/>
                </a:highlight>
              </a:rPr>
              <a:t>done</a:t>
            </a:r>
          </a:p>
          <a:p>
            <a:r>
              <a:rPr lang="en-US" dirty="0" err="1"/>
              <a:t>Rasberry</a:t>
            </a:r>
            <a:r>
              <a:rPr lang="en-US" dirty="0"/>
              <a:t> Pi flash new OS Kuiper Linux </a:t>
            </a:r>
            <a:r>
              <a:rPr lang="en-US" dirty="0">
                <a:highlight>
                  <a:srgbClr val="00FF00"/>
                </a:highlight>
              </a:rPr>
              <a:t>done</a:t>
            </a:r>
          </a:p>
          <a:p>
            <a:pPr lvl="1"/>
            <a:r>
              <a:rPr lang="en-US" dirty="0"/>
              <a:t>Connect to </a:t>
            </a:r>
            <a:r>
              <a:rPr lang="en-US" dirty="0" err="1"/>
              <a:t>adc</a:t>
            </a:r>
            <a:r>
              <a:rPr lang="en-US" dirty="0"/>
              <a:t> via </a:t>
            </a:r>
            <a:r>
              <a:rPr lang="en-US" dirty="0" err="1"/>
              <a:t>Rpi</a:t>
            </a:r>
            <a:r>
              <a:rPr lang="en-US" dirty="0"/>
              <a:t> and python </a:t>
            </a:r>
            <a:r>
              <a:rPr lang="en-US" dirty="0">
                <a:highlight>
                  <a:srgbClr val="FFFF00"/>
                </a:highlight>
              </a:rPr>
              <a:t>in progress</a:t>
            </a:r>
          </a:p>
          <a:p>
            <a:r>
              <a:rPr lang="en-US" dirty="0"/>
              <a:t>Installed </a:t>
            </a:r>
            <a:r>
              <a:rPr lang="en-US" dirty="0" err="1"/>
              <a:t>SpinMaker</a:t>
            </a:r>
            <a:r>
              <a:rPr lang="en-US" dirty="0"/>
              <a:t> SDK on windows for camera capture streaming </a:t>
            </a:r>
            <a:r>
              <a:rPr lang="en-US" dirty="0">
                <a:highlight>
                  <a:srgbClr val="00FF00"/>
                </a:highlight>
              </a:rPr>
              <a:t>done</a:t>
            </a:r>
          </a:p>
          <a:p>
            <a:pPr lvl="1"/>
            <a:r>
              <a:rPr lang="en-US" dirty="0"/>
              <a:t>Need dedicated </a:t>
            </a:r>
            <a:r>
              <a:rPr lang="en-US" dirty="0" err="1"/>
              <a:t>usb</a:t>
            </a:r>
            <a:r>
              <a:rPr lang="en-US" dirty="0"/>
              <a:t> 3 splitter and power supply to run both cameras simultaneously </a:t>
            </a:r>
            <a:r>
              <a:rPr lang="en-US" dirty="0">
                <a:highlight>
                  <a:srgbClr val="FFFF00"/>
                </a:highlight>
              </a:rPr>
              <a:t>waiting for </a:t>
            </a:r>
            <a:r>
              <a:rPr lang="en-US" dirty="0" err="1">
                <a:highlight>
                  <a:srgbClr val="FFFF00"/>
                </a:highlight>
              </a:rPr>
              <a:t>usb</a:t>
            </a:r>
            <a:r>
              <a:rPr lang="en-US" dirty="0">
                <a:highlight>
                  <a:srgbClr val="FFFF00"/>
                </a:highlight>
              </a:rPr>
              <a:t> 3 hub to arrive today</a:t>
            </a:r>
          </a:p>
          <a:p>
            <a:r>
              <a:rPr lang="en-US" dirty="0"/>
              <a:t>Successfully ran Preeya Single Camera capture python code </a:t>
            </a:r>
            <a:r>
              <a:rPr lang="en-US" dirty="0">
                <a:highlight>
                  <a:srgbClr val="00FF00"/>
                </a:highlight>
              </a:rPr>
              <a:t>done</a:t>
            </a:r>
          </a:p>
          <a:p>
            <a:pPr lvl="1"/>
            <a:r>
              <a:rPr lang="en-US" dirty="0"/>
              <a:t>Run dual camera python code </a:t>
            </a:r>
            <a:r>
              <a:rPr lang="en-US" dirty="0">
                <a:highlight>
                  <a:srgbClr val="FFFF00"/>
                </a:highlight>
              </a:rPr>
              <a:t>In progress</a:t>
            </a:r>
          </a:p>
          <a:p>
            <a:pPr lvl="1"/>
            <a:r>
              <a:rPr lang="en-US" dirty="0"/>
              <a:t>Triggering single camera </a:t>
            </a:r>
            <a:r>
              <a:rPr lang="en-US" dirty="0" err="1"/>
              <a:t>withRPI</a:t>
            </a:r>
            <a:r>
              <a:rPr lang="en-US" dirty="0"/>
              <a:t> GPIO </a:t>
            </a:r>
            <a:r>
              <a:rPr lang="en-US" dirty="0">
                <a:highlight>
                  <a:srgbClr val="FFFF00"/>
                </a:highlight>
              </a:rPr>
              <a:t>in progress (conceptually very simple and clear)</a:t>
            </a:r>
          </a:p>
        </p:txBody>
      </p:sp>
    </p:spTree>
    <p:extLst>
      <p:ext uri="{BB962C8B-B14F-4D97-AF65-F5344CB8AC3E}">
        <p14:creationId xmlns:p14="http://schemas.microsoft.com/office/powerpoint/2010/main" val="2822856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3BB85-9376-5569-5DE7-0FA55C0E79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18661D-BE0F-86B9-23B1-E024AC6D49D7}"/>
              </a:ext>
            </a:extLst>
          </p:cNvPr>
          <p:cNvSpPr>
            <a:spLocks noGrp="1"/>
          </p:cNvSpPr>
          <p:nvPr>
            <p:ph type="title"/>
          </p:nvPr>
        </p:nvSpPr>
        <p:spPr/>
        <p:txBody>
          <a:bodyPr/>
          <a:lstStyle/>
          <a:p>
            <a:r>
              <a:rPr lang="en-US" dirty="0"/>
              <a:t>7/14/25:  </a:t>
            </a:r>
            <a:r>
              <a:rPr lang="en-US" dirty="0">
                <a:highlight>
                  <a:srgbClr val="00FF00"/>
                </a:highlight>
              </a:rPr>
              <a:t>Completed</a:t>
            </a:r>
            <a:r>
              <a:rPr lang="en-US" dirty="0"/>
              <a:t> or </a:t>
            </a:r>
            <a:r>
              <a:rPr lang="en-US" dirty="0">
                <a:highlight>
                  <a:srgbClr val="FFFF00"/>
                </a:highlight>
              </a:rPr>
              <a:t>In Progress</a:t>
            </a:r>
          </a:p>
        </p:txBody>
      </p:sp>
      <p:sp>
        <p:nvSpPr>
          <p:cNvPr id="3" name="Content Placeholder 2">
            <a:extLst>
              <a:ext uri="{FF2B5EF4-FFF2-40B4-BE49-F238E27FC236}">
                <a16:creationId xmlns:a16="http://schemas.microsoft.com/office/drawing/2014/main" id="{D3E6003A-EF02-B44E-1C83-F3EAA1ABAD95}"/>
              </a:ext>
            </a:extLst>
          </p:cNvPr>
          <p:cNvSpPr>
            <a:spLocks noGrp="1"/>
          </p:cNvSpPr>
          <p:nvPr>
            <p:ph idx="1"/>
          </p:nvPr>
        </p:nvSpPr>
        <p:spPr>
          <a:xfrm>
            <a:off x="838200" y="1825625"/>
            <a:ext cx="11073938" cy="4351338"/>
          </a:xfrm>
        </p:spPr>
        <p:txBody>
          <a:bodyPr>
            <a:normAutofit fontScale="92500" lnSpcReduction="10000"/>
          </a:bodyPr>
          <a:lstStyle/>
          <a:p>
            <a:r>
              <a:rPr lang="en-US" dirty="0"/>
              <a:t>4 strain gauge board with 4 current sources </a:t>
            </a:r>
            <a:r>
              <a:rPr lang="en-US" b="1" dirty="0">
                <a:highlight>
                  <a:srgbClr val="00FF00"/>
                </a:highlight>
              </a:rPr>
              <a:t>done</a:t>
            </a:r>
          </a:p>
          <a:p>
            <a:r>
              <a:rPr lang="en-US" dirty="0"/>
              <a:t>Stream 4 independent strain gauge data via Arduino and </a:t>
            </a:r>
            <a:r>
              <a:rPr lang="en-US" dirty="0" err="1"/>
              <a:t>spi</a:t>
            </a:r>
            <a:r>
              <a:rPr lang="en-US" dirty="0"/>
              <a:t> and ad7124 </a:t>
            </a:r>
            <a:r>
              <a:rPr lang="en-US" dirty="0" err="1"/>
              <a:t>adc</a:t>
            </a:r>
            <a:r>
              <a:rPr lang="en-US" dirty="0"/>
              <a:t> </a:t>
            </a:r>
            <a:r>
              <a:rPr lang="en-US" b="1" dirty="0">
                <a:highlight>
                  <a:srgbClr val="00FF00"/>
                </a:highlight>
              </a:rPr>
              <a:t>done</a:t>
            </a:r>
          </a:p>
          <a:p>
            <a:r>
              <a:rPr lang="en-US" dirty="0" err="1"/>
              <a:t>Rasberry</a:t>
            </a:r>
            <a:r>
              <a:rPr lang="en-US" dirty="0"/>
              <a:t> Pi flash new OS Kuiper Linux </a:t>
            </a:r>
            <a:r>
              <a:rPr lang="en-US" dirty="0">
                <a:highlight>
                  <a:srgbClr val="00FF00"/>
                </a:highlight>
              </a:rPr>
              <a:t>done</a:t>
            </a:r>
          </a:p>
          <a:p>
            <a:pPr lvl="1"/>
            <a:r>
              <a:rPr lang="en-US" dirty="0"/>
              <a:t>Connect to </a:t>
            </a:r>
            <a:r>
              <a:rPr lang="en-US" dirty="0" err="1"/>
              <a:t>adc</a:t>
            </a:r>
            <a:r>
              <a:rPr lang="en-US" dirty="0"/>
              <a:t> via </a:t>
            </a:r>
            <a:r>
              <a:rPr lang="en-US" dirty="0" err="1"/>
              <a:t>Rpi</a:t>
            </a:r>
            <a:r>
              <a:rPr lang="en-US" dirty="0"/>
              <a:t> and python </a:t>
            </a:r>
            <a:r>
              <a:rPr lang="en-US" dirty="0">
                <a:highlight>
                  <a:srgbClr val="00FF00"/>
                </a:highlight>
              </a:rPr>
              <a:t>done</a:t>
            </a:r>
          </a:p>
          <a:p>
            <a:r>
              <a:rPr lang="en-US" dirty="0"/>
              <a:t>Installed </a:t>
            </a:r>
            <a:r>
              <a:rPr lang="en-US" dirty="0" err="1"/>
              <a:t>SpinMaker</a:t>
            </a:r>
            <a:r>
              <a:rPr lang="en-US" dirty="0"/>
              <a:t> SDK on windows for camera capture streaming </a:t>
            </a:r>
            <a:r>
              <a:rPr lang="en-US" dirty="0">
                <a:highlight>
                  <a:srgbClr val="00FF00"/>
                </a:highlight>
              </a:rPr>
              <a:t>done</a:t>
            </a:r>
          </a:p>
          <a:p>
            <a:pPr lvl="1"/>
            <a:r>
              <a:rPr lang="en-US" dirty="0"/>
              <a:t>Need dedicated </a:t>
            </a:r>
            <a:r>
              <a:rPr lang="en-US" dirty="0" err="1"/>
              <a:t>usb</a:t>
            </a:r>
            <a:r>
              <a:rPr lang="en-US" dirty="0"/>
              <a:t> 3 splitter and power supply to run both cameras simultaneously </a:t>
            </a:r>
            <a:r>
              <a:rPr lang="en-US" dirty="0">
                <a:highlight>
                  <a:srgbClr val="00FF00"/>
                </a:highlight>
              </a:rPr>
              <a:t>done</a:t>
            </a:r>
          </a:p>
          <a:p>
            <a:r>
              <a:rPr lang="en-US" dirty="0"/>
              <a:t>Successfully ran Preeya  double Camera capture python code </a:t>
            </a:r>
            <a:r>
              <a:rPr lang="en-US" dirty="0">
                <a:highlight>
                  <a:srgbClr val="FFFF00"/>
                </a:highlight>
              </a:rPr>
              <a:t>in progress</a:t>
            </a:r>
          </a:p>
          <a:p>
            <a:pPr lvl="1"/>
            <a:r>
              <a:rPr lang="en-US" dirty="0"/>
              <a:t>Run dual camera python code </a:t>
            </a:r>
            <a:r>
              <a:rPr lang="en-US" dirty="0">
                <a:highlight>
                  <a:srgbClr val="FFFF00"/>
                </a:highlight>
              </a:rPr>
              <a:t>In progress</a:t>
            </a:r>
          </a:p>
          <a:p>
            <a:pPr lvl="1"/>
            <a:r>
              <a:rPr lang="en-US" dirty="0"/>
              <a:t>Triggering each camera </a:t>
            </a:r>
            <a:r>
              <a:rPr lang="en-US" dirty="0" err="1"/>
              <a:t>withRPI</a:t>
            </a:r>
            <a:r>
              <a:rPr lang="en-US" dirty="0"/>
              <a:t> GPIO </a:t>
            </a:r>
            <a:r>
              <a:rPr lang="en-US" dirty="0">
                <a:highlight>
                  <a:srgbClr val="00FF00"/>
                </a:highlight>
              </a:rPr>
              <a:t>done</a:t>
            </a:r>
          </a:p>
        </p:txBody>
      </p:sp>
    </p:spTree>
    <p:extLst>
      <p:ext uri="{BB962C8B-B14F-4D97-AF65-F5344CB8AC3E}">
        <p14:creationId xmlns:p14="http://schemas.microsoft.com/office/powerpoint/2010/main" val="357227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32B4EB-EA1B-AFCA-C67C-F65D37642492}"/>
              </a:ext>
            </a:extLst>
          </p:cNvPr>
          <p:cNvPicPr>
            <a:picLocks noChangeAspect="1"/>
          </p:cNvPicPr>
          <p:nvPr/>
        </p:nvPicPr>
        <p:blipFill>
          <a:blip r:embed="rId2"/>
          <a:stretch>
            <a:fillRect/>
          </a:stretch>
        </p:blipFill>
        <p:spPr>
          <a:xfrm>
            <a:off x="1675015" y="1364275"/>
            <a:ext cx="8577751" cy="5167062"/>
          </a:xfrm>
          <a:prstGeom prst="rect">
            <a:avLst/>
          </a:prstGeom>
        </p:spPr>
      </p:pic>
      <p:sp>
        <p:nvSpPr>
          <p:cNvPr id="7" name="Title 1">
            <a:extLst>
              <a:ext uri="{FF2B5EF4-FFF2-40B4-BE49-F238E27FC236}">
                <a16:creationId xmlns:a16="http://schemas.microsoft.com/office/drawing/2014/main" id="{1EFDE11C-6239-130D-CB5B-3F5911998AE8}"/>
              </a:ext>
            </a:extLst>
          </p:cNvPr>
          <p:cNvSpPr>
            <a:spLocks noGrp="1"/>
          </p:cNvSpPr>
          <p:nvPr>
            <p:ph type="title"/>
          </p:nvPr>
        </p:nvSpPr>
        <p:spPr>
          <a:xfrm>
            <a:off x="1478280" y="78336"/>
            <a:ext cx="10515600" cy="1325563"/>
          </a:xfrm>
        </p:spPr>
        <p:txBody>
          <a:bodyPr/>
          <a:lstStyle/>
          <a:p>
            <a:r>
              <a:rPr lang="en-US" dirty="0"/>
              <a:t>Data as </a:t>
            </a:r>
            <a:r>
              <a:rPr lang="en-US" dirty="0" err="1"/>
              <a:t>DataFrame</a:t>
            </a:r>
            <a:r>
              <a:rPr lang="en-US" dirty="0"/>
              <a:t> -&gt; CSV</a:t>
            </a:r>
            <a:endParaRPr lang="en-US" dirty="0">
              <a:highlight>
                <a:srgbClr val="FFFF00"/>
              </a:highlight>
            </a:endParaRPr>
          </a:p>
        </p:txBody>
      </p:sp>
    </p:spTree>
    <p:extLst>
      <p:ext uri="{BB962C8B-B14F-4D97-AF65-F5344CB8AC3E}">
        <p14:creationId xmlns:p14="http://schemas.microsoft.com/office/powerpoint/2010/main" val="3435385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1782E-A4E6-7131-7144-4B75BC68EB6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C3B4E3C-5F7B-208C-7994-BA7C23BDFEA1}"/>
              </a:ext>
            </a:extLst>
          </p:cNvPr>
          <p:cNvSpPr txBox="1"/>
          <p:nvPr/>
        </p:nvSpPr>
        <p:spPr>
          <a:xfrm>
            <a:off x="84989" y="108261"/>
            <a:ext cx="1176896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PCB for </a:t>
            </a:r>
            <a:r>
              <a:rPr lang="en-US" b="1" dirty="0">
                <a:highlight>
                  <a:srgbClr val="FFFF00"/>
                </a:highlight>
              </a:rPr>
              <a:t>PCB</a:t>
            </a:r>
            <a:r>
              <a:rPr lang="en-US" b="1" dirty="0"/>
              <a:t>: Option 2 Single Ended ADC (No Resistor Dividers, </a:t>
            </a:r>
            <a:r>
              <a:rPr lang="en-US" b="1" dirty="0" err="1"/>
              <a:t>Opamps</a:t>
            </a:r>
            <a:r>
              <a:rPr lang="en-US" b="1" dirty="0"/>
              <a:t>, or Volt Ref) </a:t>
            </a:r>
          </a:p>
        </p:txBody>
      </p:sp>
      <p:sp>
        <p:nvSpPr>
          <p:cNvPr id="5" name="Rectangle 4">
            <a:extLst>
              <a:ext uri="{FF2B5EF4-FFF2-40B4-BE49-F238E27FC236}">
                <a16:creationId xmlns:a16="http://schemas.microsoft.com/office/drawing/2014/main" id="{645D7CB2-0681-8522-7B81-3F9894222A00}"/>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E86930D-6351-9BBC-D962-3663058627AB}"/>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D9BC1EA-2812-29F5-A52C-616A0671CA54}"/>
              </a:ext>
            </a:extLst>
          </p:cNvPr>
          <p:cNvSpPr txBox="1"/>
          <p:nvPr/>
        </p:nvSpPr>
        <p:spPr>
          <a:xfrm>
            <a:off x="1320361" y="4743487"/>
            <a:ext cx="760614" cy="369332"/>
          </a:xfrm>
          <a:prstGeom prst="rect">
            <a:avLst/>
          </a:prstGeom>
          <a:noFill/>
        </p:spPr>
        <p:txBody>
          <a:bodyPr wrap="square" rtlCol="0">
            <a:spAutoFit/>
          </a:bodyPr>
          <a:lstStyle/>
          <a:p>
            <a:r>
              <a:rPr lang="en-US" dirty="0"/>
              <a:t>3.3V</a:t>
            </a:r>
          </a:p>
        </p:txBody>
      </p:sp>
      <p:sp>
        <p:nvSpPr>
          <p:cNvPr id="8" name="TextBox 7">
            <a:extLst>
              <a:ext uri="{FF2B5EF4-FFF2-40B4-BE49-F238E27FC236}">
                <a16:creationId xmlns:a16="http://schemas.microsoft.com/office/drawing/2014/main" id="{8DDCEC47-4020-1D8D-F30F-1B0B9E48B4C9}"/>
              </a:ext>
            </a:extLst>
          </p:cNvPr>
          <p:cNvSpPr txBox="1"/>
          <p:nvPr/>
        </p:nvSpPr>
        <p:spPr>
          <a:xfrm>
            <a:off x="332855" y="3258670"/>
            <a:ext cx="1387258" cy="923330"/>
          </a:xfrm>
          <a:prstGeom prst="rect">
            <a:avLst/>
          </a:prstGeom>
          <a:noFill/>
        </p:spPr>
        <p:txBody>
          <a:bodyPr wrap="square" rtlCol="0">
            <a:spAutoFit/>
          </a:bodyPr>
          <a:lstStyle/>
          <a:p>
            <a:r>
              <a:rPr lang="en-US" dirty="0"/>
              <a:t>LT3092 x 4 </a:t>
            </a:r>
          </a:p>
          <a:p>
            <a:r>
              <a:rPr lang="en-US" dirty="0"/>
              <a:t>(Current Source)</a:t>
            </a:r>
          </a:p>
        </p:txBody>
      </p:sp>
      <p:cxnSp>
        <p:nvCxnSpPr>
          <p:cNvPr id="9" name="Straight Connector 8">
            <a:extLst>
              <a:ext uri="{FF2B5EF4-FFF2-40B4-BE49-F238E27FC236}">
                <a16:creationId xmlns:a16="http://schemas.microsoft.com/office/drawing/2014/main" id="{02CE88B3-F23E-0CD4-55B6-0DFA24F214AF}"/>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763740F-5DE2-6AAB-0945-E80EDBAA8D28}"/>
              </a:ext>
            </a:extLst>
          </p:cNvPr>
          <p:cNvCxnSpPr>
            <a:cxnSpLocks/>
          </p:cNvCxnSpPr>
          <p:nvPr/>
        </p:nvCxnSpPr>
        <p:spPr>
          <a:xfrm flipV="1">
            <a:off x="1631728" y="1599783"/>
            <a:ext cx="1109973" cy="23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324E2FC-FECE-BFBD-703F-69FC479AE7E2}"/>
              </a:ext>
            </a:extLst>
          </p:cNvPr>
          <p:cNvCxnSpPr>
            <a:cxnSpLocks/>
          </p:cNvCxnSpPr>
          <p:nvPr/>
        </p:nvCxnSpPr>
        <p:spPr>
          <a:xfrm flipV="1">
            <a:off x="1631728" y="2282094"/>
            <a:ext cx="1145632" cy="34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33C7F6-5453-3C7A-0BA3-0941622EEA4F}"/>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F168A7-6846-06C9-0CA9-C7D521F89088}"/>
              </a:ext>
            </a:extLst>
          </p:cNvPr>
          <p:cNvCxnSpPr>
            <a:cxnSpLocks/>
          </p:cNvCxnSpPr>
          <p:nvPr/>
        </p:nvCxnSpPr>
        <p:spPr>
          <a:xfrm>
            <a:off x="1631728" y="1002554"/>
            <a:ext cx="1142310"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67ADC7-19C0-0E35-69FD-B9DD13C6B147}"/>
              </a:ext>
            </a:extLst>
          </p:cNvPr>
          <p:cNvCxnSpPr>
            <a:cxnSpLocks/>
          </p:cNvCxnSpPr>
          <p:nvPr/>
        </p:nvCxnSpPr>
        <p:spPr>
          <a:xfrm flipV="1">
            <a:off x="1631728" y="3029804"/>
            <a:ext cx="1173223" cy="6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D9FB9AB-CA49-A0B2-1CDD-E012726DA625}"/>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F74F2FE-0BBC-DE47-A1D9-EBD988486912}"/>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20F9BE-ABE3-0D3A-692A-619FE380E1B6}"/>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DC92F4-67B5-308E-F540-AA531F9B707A}"/>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061D0CE-BFF5-EB68-CCDA-319FBFD82A4D}"/>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09FC79E-1657-11FA-FF7A-F493D0F1BE3F}"/>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F43DD2B-8055-833A-A627-8CAEFEAE39B3}"/>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5EB2507-E8B3-8719-D097-0C42C8234D0B}"/>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F2AAE33-F1C3-DD5C-B723-613E4A1CFF03}"/>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97A02A3C-63C6-2736-1623-62961E6D371F}"/>
              </a:ext>
            </a:extLst>
          </p:cNvPr>
          <p:cNvSpPr/>
          <p:nvPr/>
        </p:nvSpPr>
        <p:spPr>
          <a:xfrm rot="5400000">
            <a:off x="8055063" y="1544495"/>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6B09355-9764-1DB0-DB28-BB5E9A5EBF24}"/>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4" name="TextBox 43">
            <a:extLst>
              <a:ext uri="{FF2B5EF4-FFF2-40B4-BE49-F238E27FC236}">
                <a16:creationId xmlns:a16="http://schemas.microsoft.com/office/drawing/2014/main" id="{939F1BA6-F75D-5F87-1AD8-7FC79E5BBA05}"/>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E048AB4F-B94A-A306-C063-2B56ACB49D2D}"/>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74C887DA-52A3-6A1F-B7F9-911A8D8D51E8}"/>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6C45DAB6-2569-AACA-8617-819A0D0F9B2D}"/>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BB856849-2B94-3461-9BDF-E1C0AD7FEE5A}"/>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7856B7E3-E4FE-62AA-93F2-86AE841AD6BD}"/>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18000D89-79BD-A028-F5A0-8C9EB31A02DA}"/>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1894C77B-9FFE-EBFA-8DE8-65949B9906F7}"/>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A2EF94F-63B6-46A4-39A9-20E52030863F}"/>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D72F014-8209-845F-88F8-F23F4250B4A1}"/>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79646BF-31A9-A932-E8C0-36B9EE172B76}"/>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D93E4F-535F-07F0-B5D6-4E5221FE708E}"/>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4A3E5BE-0ED0-2CE2-5F5B-B8C9E9E0F7BD}"/>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D829A2B-9159-9541-AACD-6E3BA47801AB}"/>
              </a:ext>
            </a:extLst>
          </p:cNvPr>
          <p:cNvSpPr txBox="1"/>
          <p:nvPr/>
        </p:nvSpPr>
        <p:spPr>
          <a:xfrm>
            <a:off x="6856405" y="825429"/>
            <a:ext cx="4991787" cy="369332"/>
          </a:xfrm>
          <a:prstGeom prst="rect">
            <a:avLst/>
          </a:prstGeom>
          <a:noFill/>
        </p:spPr>
        <p:txBody>
          <a:bodyPr wrap="square">
            <a:spAutoFit/>
          </a:bodyPr>
          <a:lstStyle/>
          <a:p>
            <a:r>
              <a:rPr lang="en-US" b="1" dirty="0"/>
              <a:t>AD7124-8 SPI (8 single ended channels)</a:t>
            </a:r>
            <a:endParaRPr lang="en-US" dirty="0"/>
          </a:p>
        </p:txBody>
      </p:sp>
      <p:cxnSp>
        <p:nvCxnSpPr>
          <p:cNvPr id="76" name="Straight Connector 75">
            <a:extLst>
              <a:ext uri="{FF2B5EF4-FFF2-40B4-BE49-F238E27FC236}">
                <a16:creationId xmlns:a16="http://schemas.microsoft.com/office/drawing/2014/main" id="{3158B943-33C2-4182-444F-D4ADE7C094EB}"/>
              </a:ext>
            </a:extLst>
          </p:cNvPr>
          <p:cNvCxnSpPr>
            <a:cxnSpLocks/>
          </p:cNvCxnSpPr>
          <p:nvPr/>
        </p:nvCxnSpPr>
        <p:spPr>
          <a:xfrm flipV="1">
            <a:off x="9229960" y="2011629"/>
            <a:ext cx="923681" cy="18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1403B1-845B-A443-6337-46A229E39B0A}"/>
              </a:ext>
            </a:extLst>
          </p:cNvPr>
          <p:cNvCxnSpPr>
            <a:cxnSpLocks/>
          </p:cNvCxnSpPr>
          <p:nvPr/>
        </p:nvCxnSpPr>
        <p:spPr>
          <a:xfrm flipV="1">
            <a:off x="6137917" y="2072407"/>
            <a:ext cx="2156365" cy="9778"/>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6EF0FA-49CF-9F9E-9088-4116BE1D8940}"/>
              </a:ext>
            </a:extLst>
          </p:cNvPr>
          <p:cNvSpPr txBox="1"/>
          <p:nvPr/>
        </p:nvSpPr>
        <p:spPr>
          <a:xfrm>
            <a:off x="4883006" y="704484"/>
            <a:ext cx="1605863" cy="276999"/>
          </a:xfrm>
          <a:prstGeom prst="rect">
            <a:avLst/>
          </a:prstGeom>
          <a:noFill/>
        </p:spPr>
        <p:txBody>
          <a:bodyPr wrap="square" rtlCol="0">
            <a:spAutoFit/>
          </a:bodyPr>
          <a:lstStyle/>
          <a:p>
            <a:r>
              <a:rPr lang="en-US" sz="1200" b="1" dirty="0"/>
              <a:t>4x OPA333 x Gain??</a:t>
            </a:r>
          </a:p>
        </p:txBody>
      </p:sp>
      <p:sp>
        <p:nvSpPr>
          <p:cNvPr id="37" name="TextBox 36">
            <a:extLst>
              <a:ext uri="{FF2B5EF4-FFF2-40B4-BE49-F238E27FC236}">
                <a16:creationId xmlns:a16="http://schemas.microsoft.com/office/drawing/2014/main" id="{F5AE5E94-293D-AFA9-7DC8-10C545487E14}"/>
              </a:ext>
            </a:extLst>
          </p:cNvPr>
          <p:cNvSpPr txBox="1"/>
          <p:nvPr/>
        </p:nvSpPr>
        <p:spPr>
          <a:xfrm>
            <a:off x="1813684" y="718621"/>
            <a:ext cx="760614" cy="276999"/>
          </a:xfrm>
          <a:prstGeom prst="rect">
            <a:avLst/>
          </a:prstGeom>
          <a:noFill/>
        </p:spPr>
        <p:txBody>
          <a:bodyPr wrap="square" rtlCol="0">
            <a:spAutoFit/>
          </a:bodyPr>
          <a:lstStyle/>
          <a:p>
            <a:r>
              <a:rPr lang="en-US" sz="1200" dirty="0"/>
              <a:t>7.5 mA</a:t>
            </a:r>
          </a:p>
        </p:txBody>
      </p:sp>
      <p:sp>
        <p:nvSpPr>
          <p:cNvPr id="38" name="TextBox 37">
            <a:extLst>
              <a:ext uri="{FF2B5EF4-FFF2-40B4-BE49-F238E27FC236}">
                <a16:creationId xmlns:a16="http://schemas.microsoft.com/office/drawing/2014/main" id="{82536365-F044-8787-5F78-D5D31A14EA81}"/>
              </a:ext>
            </a:extLst>
          </p:cNvPr>
          <p:cNvSpPr txBox="1"/>
          <p:nvPr/>
        </p:nvSpPr>
        <p:spPr>
          <a:xfrm>
            <a:off x="1873731" y="2006631"/>
            <a:ext cx="760614" cy="276999"/>
          </a:xfrm>
          <a:prstGeom prst="rect">
            <a:avLst/>
          </a:prstGeom>
          <a:noFill/>
        </p:spPr>
        <p:txBody>
          <a:bodyPr wrap="square" rtlCol="0">
            <a:spAutoFit/>
          </a:bodyPr>
          <a:lstStyle/>
          <a:p>
            <a:r>
              <a:rPr lang="en-US" sz="1200" dirty="0"/>
              <a:t>7.5 mA</a:t>
            </a:r>
          </a:p>
        </p:txBody>
      </p:sp>
      <p:sp>
        <p:nvSpPr>
          <p:cNvPr id="39" name="TextBox 38">
            <a:extLst>
              <a:ext uri="{FF2B5EF4-FFF2-40B4-BE49-F238E27FC236}">
                <a16:creationId xmlns:a16="http://schemas.microsoft.com/office/drawing/2014/main" id="{E77C361B-49BB-E292-EF54-09C0A993DDFF}"/>
              </a:ext>
            </a:extLst>
          </p:cNvPr>
          <p:cNvSpPr txBox="1"/>
          <p:nvPr/>
        </p:nvSpPr>
        <p:spPr>
          <a:xfrm>
            <a:off x="1838032" y="1377831"/>
            <a:ext cx="760614" cy="276999"/>
          </a:xfrm>
          <a:prstGeom prst="rect">
            <a:avLst/>
          </a:prstGeom>
          <a:noFill/>
        </p:spPr>
        <p:txBody>
          <a:bodyPr wrap="square" rtlCol="0">
            <a:spAutoFit/>
          </a:bodyPr>
          <a:lstStyle/>
          <a:p>
            <a:r>
              <a:rPr lang="en-US" sz="1200" dirty="0"/>
              <a:t>7.5 mA</a:t>
            </a:r>
          </a:p>
        </p:txBody>
      </p:sp>
      <p:sp>
        <p:nvSpPr>
          <p:cNvPr id="41" name="TextBox 40">
            <a:extLst>
              <a:ext uri="{FF2B5EF4-FFF2-40B4-BE49-F238E27FC236}">
                <a16:creationId xmlns:a16="http://schemas.microsoft.com/office/drawing/2014/main" id="{2543DFA5-4795-3E56-F785-F1561A4F0BDA}"/>
              </a:ext>
            </a:extLst>
          </p:cNvPr>
          <p:cNvSpPr txBox="1"/>
          <p:nvPr/>
        </p:nvSpPr>
        <p:spPr>
          <a:xfrm>
            <a:off x="1834302" y="2777856"/>
            <a:ext cx="760614" cy="276999"/>
          </a:xfrm>
          <a:prstGeom prst="rect">
            <a:avLst/>
          </a:prstGeom>
          <a:noFill/>
        </p:spPr>
        <p:txBody>
          <a:bodyPr wrap="square" rtlCol="0">
            <a:spAutoFit/>
          </a:bodyPr>
          <a:lstStyle/>
          <a:p>
            <a:r>
              <a:rPr lang="en-US" sz="1200" dirty="0"/>
              <a:t>7.5 mA</a:t>
            </a:r>
          </a:p>
        </p:txBody>
      </p:sp>
      <p:sp>
        <p:nvSpPr>
          <p:cNvPr id="2" name="Isosceles Triangle 1">
            <a:extLst>
              <a:ext uri="{FF2B5EF4-FFF2-40B4-BE49-F238E27FC236}">
                <a16:creationId xmlns:a16="http://schemas.microsoft.com/office/drawing/2014/main" id="{E9BF6A62-D782-AE08-D536-86B623BFE141}"/>
              </a:ext>
            </a:extLst>
          </p:cNvPr>
          <p:cNvSpPr/>
          <p:nvPr/>
        </p:nvSpPr>
        <p:spPr>
          <a:xfrm rot="5400000">
            <a:off x="5176208" y="1092107"/>
            <a:ext cx="421295" cy="31641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B76C353A-1396-778D-5522-7C978C2D0BA4}"/>
              </a:ext>
            </a:extLst>
          </p:cNvPr>
          <p:cNvSpPr/>
          <p:nvPr/>
        </p:nvSpPr>
        <p:spPr>
          <a:xfrm rot="5400000">
            <a:off x="5171245" y="1699661"/>
            <a:ext cx="421295" cy="31641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48AA190-2D72-EC23-B11F-D3DEBCBD3B27}"/>
              </a:ext>
            </a:extLst>
          </p:cNvPr>
          <p:cNvSpPr/>
          <p:nvPr/>
        </p:nvSpPr>
        <p:spPr>
          <a:xfrm rot="5400000">
            <a:off x="5156774" y="2381281"/>
            <a:ext cx="421295" cy="31641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26D918E0-190C-BD8A-C6A7-BC8B11DDD687}"/>
              </a:ext>
            </a:extLst>
          </p:cNvPr>
          <p:cNvSpPr/>
          <p:nvPr/>
        </p:nvSpPr>
        <p:spPr>
          <a:xfrm rot="5400000">
            <a:off x="5156773" y="3154002"/>
            <a:ext cx="421295" cy="31641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1DE1014-516E-0F0F-19E4-3A20A81E01AE}"/>
              </a:ext>
            </a:extLst>
          </p:cNvPr>
          <p:cNvSpPr txBox="1"/>
          <p:nvPr/>
        </p:nvSpPr>
        <p:spPr>
          <a:xfrm>
            <a:off x="7289141" y="1508721"/>
            <a:ext cx="1605863" cy="276999"/>
          </a:xfrm>
          <a:prstGeom prst="rect">
            <a:avLst/>
          </a:prstGeom>
          <a:noFill/>
        </p:spPr>
        <p:txBody>
          <a:bodyPr wrap="square" rtlCol="0">
            <a:spAutoFit/>
          </a:bodyPr>
          <a:lstStyle/>
          <a:p>
            <a:r>
              <a:rPr lang="en-US" sz="1200" b="1" dirty="0"/>
              <a:t>4x Analog in </a:t>
            </a:r>
          </a:p>
        </p:txBody>
      </p:sp>
      <p:cxnSp>
        <p:nvCxnSpPr>
          <p:cNvPr id="32" name="Straight Connector 31">
            <a:extLst>
              <a:ext uri="{FF2B5EF4-FFF2-40B4-BE49-F238E27FC236}">
                <a16:creationId xmlns:a16="http://schemas.microsoft.com/office/drawing/2014/main" id="{C332F85B-A081-F506-6A15-648553E16FE2}"/>
              </a:ext>
            </a:extLst>
          </p:cNvPr>
          <p:cNvCxnSpPr>
            <a:cxnSpLocks/>
          </p:cNvCxnSpPr>
          <p:nvPr/>
        </p:nvCxnSpPr>
        <p:spPr>
          <a:xfrm>
            <a:off x="4812945" y="1208755"/>
            <a:ext cx="4157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DC40835-93A5-8892-E717-31C6F8C81B10}"/>
              </a:ext>
            </a:extLst>
          </p:cNvPr>
          <p:cNvCxnSpPr>
            <a:cxnSpLocks/>
          </p:cNvCxnSpPr>
          <p:nvPr/>
        </p:nvCxnSpPr>
        <p:spPr>
          <a:xfrm>
            <a:off x="4793510" y="1857868"/>
            <a:ext cx="4157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0917A88-3B12-D2A5-5478-C4401E39798A}"/>
              </a:ext>
            </a:extLst>
          </p:cNvPr>
          <p:cNvCxnSpPr>
            <a:cxnSpLocks/>
          </p:cNvCxnSpPr>
          <p:nvPr/>
        </p:nvCxnSpPr>
        <p:spPr>
          <a:xfrm>
            <a:off x="4812945" y="2503556"/>
            <a:ext cx="4157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A9AA13C-19F2-76C2-C762-B82B6DE557B3}"/>
              </a:ext>
            </a:extLst>
          </p:cNvPr>
          <p:cNvCxnSpPr>
            <a:cxnSpLocks/>
          </p:cNvCxnSpPr>
          <p:nvPr/>
        </p:nvCxnSpPr>
        <p:spPr>
          <a:xfrm>
            <a:off x="4793510" y="3280008"/>
            <a:ext cx="4157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1D6FC4D9-3A13-04FE-8FB8-62A1197A9E7E}"/>
              </a:ext>
            </a:extLst>
          </p:cNvPr>
          <p:cNvCxnSpPr/>
          <p:nvPr/>
        </p:nvCxnSpPr>
        <p:spPr>
          <a:xfrm>
            <a:off x="6108468" y="1122218"/>
            <a:ext cx="41917" cy="2348346"/>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28AD9A4-7F81-5C0B-DD1B-1314AA4CE704}"/>
              </a:ext>
            </a:extLst>
          </p:cNvPr>
          <p:cNvCxnSpPr>
            <a:cxnSpLocks/>
          </p:cNvCxnSpPr>
          <p:nvPr/>
        </p:nvCxnSpPr>
        <p:spPr>
          <a:xfrm>
            <a:off x="5438838" y="1250314"/>
            <a:ext cx="66963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5BCF0E67-B79A-7A5F-EBD9-628330FE6FBD}"/>
              </a:ext>
            </a:extLst>
          </p:cNvPr>
          <p:cNvCxnSpPr>
            <a:cxnSpLocks/>
          </p:cNvCxnSpPr>
          <p:nvPr/>
        </p:nvCxnSpPr>
        <p:spPr>
          <a:xfrm>
            <a:off x="5540100" y="1868812"/>
            <a:ext cx="5978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6021F82-3F81-DA3D-A003-CF5DB61D365F}"/>
              </a:ext>
            </a:extLst>
          </p:cNvPr>
          <p:cNvCxnSpPr>
            <a:cxnSpLocks/>
          </p:cNvCxnSpPr>
          <p:nvPr/>
        </p:nvCxnSpPr>
        <p:spPr>
          <a:xfrm>
            <a:off x="5525628" y="2552540"/>
            <a:ext cx="5978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A8A4BD36-1DE9-9856-79DE-970137EC8DA5}"/>
              </a:ext>
            </a:extLst>
          </p:cNvPr>
          <p:cNvCxnSpPr>
            <a:cxnSpLocks/>
          </p:cNvCxnSpPr>
          <p:nvPr/>
        </p:nvCxnSpPr>
        <p:spPr>
          <a:xfrm>
            <a:off x="5525628" y="3312209"/>
            <a:ext cx="597817" cy="0"/>
          </a:xfrm>
          <a:prstGeom prst="line">
            <a:avLst/>
          </a:prstGeom>
        </p:spPr>
        <p:style>
          <a:lnRef idx="2">
            <a:schemeClr val="accent1"/>
          </a:lnRef>
          <a:fillRef idx="0">
            <a:schemeClr val="accent1"/>
          </a:fillRef>
          <a:effectRef idx="1">
            <a:schemeClr val="accent1"/>
          </a:effectRef>
          <a:fontRef idx="minor">
            <a:schemeClr val="tx1"/>
          </a:fontRef>
        </p:style>
      </p:cxnSp>
      <p:sp>
        <p:nvSpPr>
          <p:cNvPr id="64" name="Rectangle 63">
            <a:extLst>
              <a:ext uri="{FF2B5EF4-FFF2-40B4-BE49-F238E27FC236}">
                <a16:creationId xmlns:a16="http://schemas.microsoft.com/office/drawing/2014/main" id="{1646EB8B-B53F-63D6-4964-6AC19C46F3B5}"/>
              </a:ext>
            </a:extLst>
          </p:cNvPr>
          <p:cNvSpPr/>
          <p:nvPr/>
        </p:nvSpPr>
        <p:spPr>
          <a:xfrm>
            <a:off x="7184966" y="3741704"/>
            <a:ext cx="622173" cy="60536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9A26AF66-152F-B280-B24E-95B11C79E5D5}"/>
              </a:ext>
            </a:extLst>
          </p:cNvPr>
          <p:cNvCxnSpPr>
            <a:stCxn id="64" idx="0"/>
          </p:cNvCxnSpPr>
          <p:nvPr/>
        </p:nvCxnSpPr>
        <p:spPr>
          <a:xfrm flipV="1">
            <a:off x="7496053" y="2408532"/>
            <a:ext cx="2027" cy="1333172"/>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2262406A-CAFF-7CB9-5439-C492F063CDD8}"/>
              </a:ext>
            </a:extLst>
          </p:cNvPr>
          <p:cNvCxnSpPr>
            <a:cxnSpLocks/>
          </p:cNvCxnSpPr>
          <p:nvPr/>
        </p:nvCxnSpPr>
        <p:spPr>
          <a:xfrm>
            <a:off x="7456286" y="2408532"/>
            <a:ext cx="837996" cy="0"/>
          </a:xfrm>
          <a:prstGeom prst="line">
            <a:avLst/>
          </a:prstGeom>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341C9DA9-61B4-3980-BDEB-A5718D5837AA}"/>
              </a:ext>
            </a:extLst>
          </p:cNvPr>
          <p:cNvSpPr txBox="1"/>
          <p:nvPr/>
        </p:nvSpPr>
        <p:spPr>
          <a:xfrm>
            <a:off x="6373756" y="4466488"/>
            <a:ext cx="2766088" cy="276999"/>
          </a:xfrm>
          <a:prstGeom prst="rect">
            <a:avLst/>
          </a:prstGeom>
          <a:noFill/>
        </p:spPr>
        <p:txBody>
          <a:bodyPr wrap="square" rtlCol="0">
            <a:spAutoFit/>
          </a:bodyPr>
          <a:lstStyle/>
          <a:p>
            <a:r>
              <a:rPr lang="en-US" sz="1200" b="1" dirty="0"/>
              <a:t>MAX6070 Prec. Volt Ref. 2.048V</a:t>
            </a:r>
          </a:p>
        </p:txBody>
      </p:sp>
      <p:sp>
        <p:nvSpPr>
          <p:cNvPr id="70" name="TextBox 69">
            <a:extLst>
              <a:ext uri="{FF2B5EF4-FFF2-40B4-BE49-F238E27FC236}">
                <a16:creationId xmlns:a16="http://schemas.microsoft.com/office/drawing/2014/main" id="{B009FDCC-7EED-A238-0AF6-CC42A0253F2E}"/>
              </a:ext>
            </a:extLst>
          </p:cNvPr>
          <p:cNvSpPr txBox="1"/>
          <p:nvPr/>
        </p:nvSpPr>
        <p:spPr>
          <a:xfrm>
            <a:off x="9892687" y="1590987"/>
            <a:ext cx="2419844" cy="369332"/>
          </a:xfrm>
          <a:prstGeom prst="rect">
            <a:avLst/>
          </a:prstGeom>
          <a:noFill/>
        </p:spPr>
        <p:txBody>
          <a:bodyPr wrap="square" rtlCol="0">
            <a:spAutoFit/>
          </a:bodyPr>
          <a:lstStyle/>
          <a:p>
            <a:r>
              <a:rPr lang="en-US" dirty="0"/>
              <a:t>SPI Output to Arduino</a:t>
            </a:r>
          </a:p>
        </p:txBody>
      </p:sp>
    </p:spTree>
    <p:extLst>
      <p:ext uri="{BB962C8B-B14F-4D97-AF65-F5344CB8AC3E}">
        <p14:creationId xmlns:p14="http://schemas.microsoft.com/office/powerpoint/2010/main" val="4017405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4B9FC0-5F93-6221-F7E6-6468BB029D63}"/>
              </a:ext>
            </a:extLst>
          </p:cNvPr>
          <p:cNvSpPr txBox="1"/>
          <p:nvPr/>
        </p:nvSpPr>
        <p:spPr>
          <a:xfrm>
            <a:off x="1238596" y="270163"/>
            <a:ext cx="9235440" cy="830997"/>
          </a:xfrm>
          <a:prstGeom prst="rect">
            <a:avLst/>
          </a:prstGeom>
          <a:noFill/>
        </p:spPr>
        <p:txBody>
          <a:bodyPr wrap="square" rtlCol="0">
            <a:spAutoFit/>
          </a:bodyPr>
          <a:lstStyle/>
          <a:p>
            <a:r>
              <a:rPr lang="en-US" sz="4800" b="1" dirty="0"/>
              <a:t>Completed:  </a:t>
            </a:r>
          </a:p>
        </p:txBody>
      </p:sp>
      <p:sp>
        <p:nvSpPr>
          <p:cNvPr id="5" name="TextBox 4">
            <a:extLst>
              <a:ext uri="{FF2B5EF4-FFF2-40B4-BE49-F238E27FC236}">
                <a16:creationId xmlns:a16="http://schemas.microsoft.com/office/drawing/2014/main" id="{354D6659-C73B-FC27-E725-9B81EDD0B738}"/>
              </a:ext>
            </a:extLst>
          </p:cNvPr>
          <p:cNvSpPr txBox="1"/>
          <p:nvPr/>
        </p:nvSpPr>
        <p:spPr>
          <a:xfrm>
            <a:off x="486295" y="1604357"/>
            <a:ext cx="11072552" cy="3477875"/>
          </a:xfrm>
          <a:prstGeom prst="rect">
            <a:avLst/>
          </a:prstGeom>
          <a:noFill/>
        </p:spPr>
        <p:txBody>
          <a:bodyPr wrap="square" rtlCol="0">
            <a:spAutoFit/>
          </a:bodyPr>
          <a:lstStyle/>
          <a:p>
            <a:pPr marL="457200" indent="-457200">
              <a:buAutoNum type="arabicPeriod"/>
            </a:pPr>
            <a:r>
              <a:rPr lang="en-US" sz="2000" dirty="0"/>
              <a:t>Velcro testing on length samples</a:t>
            </a:r>
          </a:p>
          <a:p>
            <a:pPr marL="914400" lvl="1" indent="-457200">
              <a:buAutoNum type="arabicPeriod"/>
            </a:pPr>
            <a:r>
              <a:rPr lang="en-US" sz="2000" dirty="0"/>
              <a:t>Different way of plotting train one sample and apply model on reapplied and misaligned samples</a:t>
            </a:r>
          </a:p>
          <a:p>
            <a:endParaRPr lang="en-US" sz="2000" dirty="0"/>
          </a:p>
          <a:p>
            <a:pPr marL="342900" indent="-342900">
              <a:buAutoNum type="arabicPeriod" startAt="2"/>
            </a:pPr>
            <a:r>
              <a:rPr lang="en-US" sz="2000" dirty="0"/>
              <a:t>Testing Current Source Circuit.  Provides </a:t>
            </a:r>
            <a:r>
              <a:rPr lang="en-US" sz="2000" dirty="0">
                <a:solidFill>
                  <a:srgbClr val="FF0000"/>
                </a:solidFill>
                <a:highlight>
                  <a:srgbClr val="FFFF00"/>
                </a:highlight>
              </a:rPr>
              <a:t>INCREDIBLY LOW NOISE DATA</a:t>
            </a:r>
            <a:r>
              <a:rPr lang="en-US" sz="2000" dirty="0"/>
              <a:t>.  Will use for PCB design but not for camera design to keep circuit consistent with bench top testing</a:t>
            </a:r>
          </a:p>
          <a:p>
            <a:endParaRPr lang="en-US" sz="2000" dirty="0"/>
          </a:p>
          <a:p>
            <a:pPr marL="342900" indent="-342900">
              <a:buAutoNum type="arabicPeriod" startAt="2"/>
            </a:pPr>
            <a:r>
              <a:rPr lang="en-US" sz="2000" dirty="0"/>
              <a:t>Circuit design for 4 strain sensors</a:t>
            </a:r>
          </a:p>
          <a:p>
            <a:pPr lvl="1"/>
            <a:endParaRPr lang="en-US" sz="2000" dirty="0"/>
          </a:p>
          <a:p>
            <a:pPr marL="342900" indent="-342900">
              <a:buAutoNum type="arabicPeriod" startAt="2"/>
            </a:pPr>
            <a:r>
              <a:rPr lang="en-US" sz="2000" dirty="0"/>
              <a:t>Order Camera equipment</a:t>
            </a:r>
          </a:p>
          <a:p>
            <a:pPr marL="800100" lvl="1" indent="-342900">
              <a:buAutoNum type="arabicPeriod" startAt="2"/>
            </a:pPr>
            <a:r>
              <a:rPr lang="en-US" sz="2000" dirty="0"/>
              <a:t>Begin programming python code for data acquisition</a:t>
            </a:r>
          </a:p>
        </p:txBody>
      </p:sp>
    </p:spTree>
    <p:extLst>
      <p:ext uri="{BB962C8B-B14F-4D97-AF65-F5344CB8AC3E}">
        <p14:creationId xmlns:p14="http://schemas.microsoft.com/office/powerpoint/2010/main" val="247881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2C864-8387-85F2-7535-9A86CDE702B0}"/>
              </a:ext>
            </a:extLst>
          </p:cNvPr>
          <p:cNvPicPr>
            <a:picLocks noChangeAspect="1"/>
          </p:cNvPicPr>
          <p:nvPr/>
        </p:nvPicPr>
        <p:blipFill>
          <a:blip r:embed="rId2"/>
          <a:stretch>
            <a:fillRect/>
          </a:stretch>
        </p:blipFill>
        <p:spPr>
          <a:xfrm>
            <a:off x="279722" y="2077022"/>
            <a:ext cx="3484837" cy="2478353"/>
          </a:xfrm>
          <a:prstGeom prst="rect">
            <a:avLst/>
          </a:prstGeom>
        </p:spPr>
      </p:pic>
      <p:pic>
        <p:nvPicPr>
          <p:cNvPr id="7" name="Picture 6">
            <a:extLst>
              <a:ext uri="{FF2B5EF4-FFF2-40B4-BE49-F238E27FC236}">
                <a16:creationId xmlns:a16="http://schemas.microsoft.com/office/drawing/2014/main" id="{2A9DCD06-7ACD-7C84-DF9E-EDA2360FF976}"/>
              </a:ext>
            </a:extLst>
          </p:cNvPr>
          <p:cNvPicPr>
            <a:picLocks noChangeAspect="1"/>
          </p:cNvPicPr>
          <p:nvPr/>
        </p:nvPicPr>
        <p:blipFill>
          <a:blip r:embed="rId3"/>
          <a:stretch>
            <a:fillRect/>
          </a:stretch>
        </p:blipFill>
        <p:spPr>
          <a:xfrm>
            <a:off x="3687086" y="2077022"/>
            <a:ext cx="4817827" cy="2765142"/>
          </a:xfrm>
          <a:prstGeom prst="rect">
            <a:avLst/>
          </a:prstGeom>
        </p:spPr>
      </p:pic>
      <p:pic>
        <p:nvPicPr>
          <p:cNvPr id="9" name="Picture 8">
            <a:extLst>
              <a:ext uri="{FF2B5EF4-FFF2-40B4-BE49-F238E27FC236}">
                <a16:creationId xmlns:a16="http://schemas.microsoft.com/office/drawing/2014/main" id="{3005173B-E5BF-D7C1-99BC-B976D528CEAC}"/>
              </a:ext>
            </a:extLst>
          </p:cNvPr>
          <p:cNvPicPr>
            <a:picLocks noChangeAspect="1"/>
          </p:cNvPicPr>
          <p:nvPr/>
        </p:nvPicPr>
        <p:blipFill>
          <a:blip r:embed="rId4"/>
          <a:stretch>
            <a:fillRect/>
          </a:stretch>
        </p:blipFill>
        <p:spPr>
          <a:xfrm>
            <a:off x="8959271" y="1231871"/>
            <a:ext cx="2953006" cy="4705758"/>
          </a:xfrm>
          <a:prstGeom prst="rect">
            <a:avLst/>
          </a:prstGeom>
        </p:spPr>
      </p:pic>
      <p:sp>
        <p:nvSpPr>
          <p:cNvPr id="10" name="TextBox 9">
            <a:extLst>
              <a:ext uri="{FF2B5EF4-FFF2-40B4-BE49-F238E27FC236}">
                <a16:creationId xmlns:a16="http://schemas.microsoft.com/office/drawing/2014/main" id="{BEEA4A4A-21D2-F8FB-0C4F-25D079E0647B}"/>
              </a:ext>
            </a:extLst>
          </p:cNvPr>
          <p:cNvSpPr txBox="1"/>
          <p:nvPr/>
        </p:nvSpPr>
        <p:spPr>
          <a:xfrm>
            <a:off x="3096490" y="199505"/>
            <a:ext cx="5723313" cy="523220"/>
          </a:xfrm>
          <a:prstGeom prst="rect">
            <a:avLst/>
          </a:prstGeom>
          <a:noFill/>
        </p:spPr>
        <p:txBody>
          <a:bodyPr wrap="square" rtlCol="0">
            <a:spAutoFit/>
          </a:bodyPr>
          <a:lstStyle/>
          <a:p>
            <a:r>
              <a:rPr lang="en-US" sz="2800" b="1" dirty="0"/>
              <a:t>Length Data Tested Using Velcro</a:t>
            </a:r>
          </a:p>
        </p:txBody>
      </p:sp>
    </p:spTree>
    <p:extLst>
      <p:ext uri="{BB962C8B-B14F-4D97-AF65-F5344CB8AC3E}">
        <p14:creationId xmlns:p14="http://schemas.microsoft.com/office/powerpoint/2010/main" val="1694864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1E5FB2-9074-A60A-2643-BFD24509F041}"/>
              </a:ext>
            </a:extLst>
          </p:cNvPr>
          <p:cNvSpPr txBox="1"/>
          <p:nvPr/>
        </p:nvSpPr>
        <p:spPr>
          <a:xfrm>
            <a:off x="2643447" y="236912"/>
            <a:ext cx="7265325" cy="523220"/>
          </a:xfrm>
          <a:prstGeom prst="rect">
            <a:avLst/>
          </a:prstGeom>
          <a:noFill/>
        </p:spPr>
        <p:txBody>
          <a:bodyPr wrap="square" rtlCol="0">
            <a:spAutoFit/>
          </a:bodyPr>
          <a:lstStyle/>
          <a:p>
            <a:r>
              <a:rPr lang="en-US" sz="2800" b="1" dirty="0"/>
              <a:t>Reapplication Data Tested Using Velcro</a:t>
            </a:r>
          </a:p>
        </p:txBody>
      </p:sp>
      <p:pic>
        <p:nvPicPr>
          <p:cNvPr id="8" name="Picture 7">
            <a:extLst>
              <a:ext uri="{FF2B5EF4-FFF2-40B4-BE49-F238E27FC236}">
                <a16:creationId xmlns:a16="http://schemas.microsoft.com/office/drawing/2014/main" id="{2177D5D6-976B-50F9-073C-AC6CCD6E5D5F}"/>
              </a:ext>
            </a:extLst>
          </p:cNvPr>
          <p:cNvPicPr>
            <a:picLocks noChangeAspect="1"/>
          </p:cNvPicPr>
          <p:nvPr/>
        </p:nvPicPr>
        <p:blipFill>
          <a:blip r:embed="rId2"/>
          <a:stretch>
            <a:fillRect/>
          </a:stretch>
        </p:blipFill>
        <p:spPr>
          <a:xfrm>
            <a:off x="2890331" y="1870377"/>
            <a:ext cx="4153234" cy="2394051"/>
          </a:xfrm>
          <a:prstGeom prst="rect">
            <a:avLst/>
          </a:prstGeom>
        </p:spPr>
      </p:pic>
      <p:pic>
        <p:nvPicPr>
          <p:cNvPr id="6" name="Picture 5">
            <a:extLst>
              <a:ext uri="{FF2B5EF4-FFF2-40B4-BE49-F238E27FC236}">
                <a16:creationId xmlns:a16="http://schemas.microsoft.com/office/drawing/2014/main" id="{D6095021-4996-F5D7-921F-96CC7DF71608}"/>
              </a:ext>
            </a:extLst>
          </p:cNvPr>
          <p:cNvPicPr>
            <a:picLocks noChangeAspect="1"/>
          </p:cNvPicPr>
          <p:nvPr/>
        </p:nvPicPr>
        <p:blipFill>
          <a:blip r:embed="rId3"/>
          <a:stretch>
            <a:fillRect/>
          </a:stretch>
        </p:blipFill>
        <p:spPr>
          <a:xfrm>
            <a:off x="104784" y="2024164"/>
            <a:ext cx="2785547" cy="1999197"/>
          </a:xfrm>
          <a:prstGeom prst="rect">
            <a:avLst/>
          </a:prstGeom>
        </p:spPr>
      </p:pic>
      <p:pic>
        <p:nvPicPr>
          <p:cNvPr id="10" name="Picture 9">
            <a:extLst>
              <a:ext uri="{FF2B5EF4-FFF2-40B4-BE49-F238E27FC236}">
                <a16:creationId xmlns:a16="http://schemas.microsoft.com/office/drawing/2014/main" id="{89BD7066-3A24-30D7-FFC2-E34958CDA8BB}"/>
              </a:ext>
            </a:extLst>
          </p:cNvPr>
          <p:cNvPicPr>
            <a:picLocks noChangeAspect="1"/>
          </p:cNvPicPr>
          <p:nvPr/>
        </p:nvPicPr>
        <p:blipFill>
          <a:blip r:embed="rId4"/>
          <a:stretch>
            <a:fillRect/>
          </a:stretch>
        </p:blipFill>
        <p:spPr>
          <a:xfrm>
            <a:off x="7205652" y="1803862"/>
            <a:ext cx="4748186" cy="3038302"/>
          </a:xfrm>
          <a:prstGeom prst="rect">
            <a:avLst/>
          </a:prstGeom>
        </p:spPr>
      </p:pic>
    </p:spTree>
    <p:extLst>
      <p:ext uri="{BB962C8B-B14F-4D97-AF65-F5344CB8AC3E}">
        <p14:creationId xmlns:p14="http://schemas.microsoft.com/office/powerpoint/2010/main" val="279325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50987-AF2D-DC08-2789-254358553AA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F44B34-39F1-BEE6-09F9-74EFD05A86BF}"/>
              </a:ext>
            </a:extLst>
          </p:cNvPr>
          <p:cNvSpPr txBox="1"/>
          <p:nvPr/>
        </p:nvSpPr>
        <p:spPr>
          <a:xfrm>
            <a:off x="2643447" y="236912"/>
            <a:ext cx="7265325" cy="523220"/>
          </a:xfrm>
          <a:prstGeom prst="rect">
            <a:avLst/>
          </a:prstGeom>
          <a:noFill/>
        </p:spPr>
        <p:txBody>
          <a:bodyPr wrap="square" rtlCol="0">
            <a:spAutoFit/>
          </a:bodyPr>
          <a:lstStyle/>
          <a:p>
            <a:r>
              <a:rPr lang="en-US" sz="2800" b="1" dirty="0"/>
              <a:t>Misalignment Data Tested Using Velcro</a:t>
            </a:r>
          </a:p>
        </p:txBody>
      </p:sp>
      <p:pic>
        <p:nvPicPr>
          <p:cNvPr id="3" name="Picture 2">
            <a:extLst>
              <a:ext uri="{FF2B5EF4-FFF2-40B4-BE49-F238E27FC236}">
                <a16:creationId xmlns:a16="http://schemas.microsoft.com/office/drawing/2014/main" id="{38B4B47D-1F5A-581C-49DA-C84C6A70D8B4}"/>
              </a:ext>
            </a:extLst>
          </p:cNvPr>
          <p:cNvPicPr>
            <a:picLocks noChangeAspect="1"/>
          </p:cNvPicPr>
          <p:nvPr/>
        </p:nvPicPr>
        <p:blipFill>
          <a:blip r:embed="rId2"/>
          <a:stretch>
            <a:fillRect/>
          </a:stretch>
        </p:blipFill>
        <p:spPr>
          <a:xfrm>
            <a:off x="82745" y="1922742"/>
            <a:ext cx="2822112" cy="2100618"/>
          </a:xfrm>
          <a:prstGeom prst="rect">
            <a:avLst/>
          </a:prstGeom>
        </p:spPr>
      </p:pic>
      <p:pic>
        <p:nvPicPr>
          <p:cNvPr id="7" name="Picture 6">
            <a:extLst>
              <a:ext uri="{FF2B5EF4-FFF2-40B4-BE49-F238E27FC236}">
                <a16:creationId xmlns:a16="http://schemas.microsoft.com/office/drawing/2014/main" id="{CEDF091D-E5DE-E16A-4464-FE108655AAF2}"/>
              </a:ext>
            </a:extLst>
          </p:cNvPr>
          <p:cNvPicPr>
            <a:picLocks noChangeAspect="1"/>
          </p:cNvPicPr>
          <p:nvPr/>
        </p:nvPicPr>
        <p:blipFill>
          <a:blip r:embed="rId3"/>
          <a:stretch>
            <a:fillRect/>
          </a:stretch>
        </p:blipFill>
        <p:spPr>
          <a:xfrm>
            <a:off x="2904857" y="1972618"/>
            <a:ext cx="4003206" cy="2316749"/>
          </a:xfrm>
          <a:prstGeom prst="rect">
            <a:avLst/>
          </a:prstGeom>
        </p:spPr>
      </p:pic>
      <p:pic>
        <p:nvPicPr>
          <p:cNvPr id="11" name="Picture 10">
            <a:extLst>
              <a:ext uri="{FF2B5EF4-FFF2-40B4-BE49-F238E27FC236}">
                <a16:creationId xmlns:a16="http://schemas.microsoft.com/office/drawing/2014/main" id="{201E506A-A4BB-DC63-0F0C-0F9FC1A54FDC}"/>
              </a:ext>
            </a:extLst>
          </p:cNvPr>
          <p:cNvPicPr>
            <a:picLocks noChangeAspect="1"/>
          </p:cNvPicPr>
          <p:nvPr/>
        </p:nvPicPr>
        <p:blipFill>
          <a:blip r:embed="rId4"/>
          <a:stretch>
            <a:fillRect/>
          </a:stretch>
        </p:blipFill>
        <p:spPr>
          <a:xfrm>
            <a:off x="6830161" y="1736608"/>
            <a:ext cx="5176116" cy="3384784"/>
          </a:xfrm>
          <a:prstGeom prst="rect">
            <a:avLst/>
          </a:prstGeom>
        </p:spPr>
      </p:pic>
    </p:spTree>
    <p:extLst>
      <p:ext uri="{BB962C8B-B14F-4D97-AF65-F5344CB8AC3E}">
        <p14:creationId xmlns:p14="http://schemas.microsoft.com/office/powerpoint/2010/main" val="1508594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3C5A76-8902-598D-D52D-38B46CFF124D}"/>
              </a:ext>
            </a:extLst>
          </p:cNvPr>
          <p:cNvSpPr txBox="1"/>
          <p:nvPr/>
        </p:nvSpPr>
        <p:spPr>
          <a:xfrm>
            <a:off x="486295" y="1604357"/>
            <a:ext cx="11072552" cy="3785652"/>
          </a:xfrm>
          <a:prstGeom prst="rect">
            <a:avLst/>
          </a:prstGeom>
          <a:noFill/>
        </p:spPr>
        <p:txBody>
          <a:bodyPr wrap="square" rtlCol="0">
            <a:spAutoFit/>
          </a:bodyPr>
          <a:lstStyle/>
          <a:p>
            <a:pPr marL="457200" indent="-457200">
              <a:buAutoNum type="arabicPeriod"/>
            </a:pPr>
            <a:r>
              <a:rPr lang="en-US" sz="2000" dirty="0">
                <a:highlight>
                  <a:srgbClr val="FFFF00"/>
                </a:highlight>
              </a:rPr>
              <a:t>Plan was to finish making different cross-sectional area liquid metal channels today to test tomorrow:  0.017”x 0.017”, </a:t>
            </a:r>
            <a:r>
              <a:rPr lang="en-US" sz="2000" dirty="0">
                <a:highlight>
                  <a:srgbClr val="00FF00"/>
                </a:highlight>
              </a:rPr>
              <a:t>0.02”x 0.02”, </a:t>
            </a:r>
            <a:r>
              <a:rPr lang="en-US" sz="2000" dirty="0">
                <a:highlight>
                  <a:srgbClr val="FFFF00"/>
                </a:highlight>
              </a:rPr>
              <a:t>and 0.023” x 0.023”</a:t>
            </a:r>
          </a:p>
          <a:p>
            <a:pPr marL="914400" lvl="1" indent="-457200">
              <a:buFontTx/>
              <a:buAutoNum type="arabicPeriod"/>
            </a:pPr>
            <a:r>
              <a:rPr lang="en-US" sz="2000" b="1" dirty="0">
                <a:solidFill>
                  <a:srgbClr val="FF0000"/>
                </a:solidFill>
                <a:highlight>
                  <a:srgbClr val="FFFF00"/>
                </a:highlight>
              </a:rPr>
              <a:t>0.01”x 0.01”, </a:t>
            </a:r>
            <a:r>
              <a:rPr lang="en-US" sz="2000" b="1" dirty="0">
                <a:highlight>
                  <a:srgbClr val="00FF00"/>
                </a:highlight>
              </a:rPr>
              <a:t>0.02”x 0.02”, </a:t>
            </a:r>
            <a:r>
              <a:rPr lang="en-US" sz="2000" b="1" dirty="0">
                <a:highlight>
                  <a:srgbClr val="FFFF00"/>
                </a:highlight>
              </a:rPr>
              <a:t>and </a:t>
            </a:r>
            <a:r>
              <a:rPr lang="en-US" sz="2000" b="1" dirty="0">
                <a:solidFill>
                  <a:srgbClr val="00B050"/>
                </a:solidFill>
                <a:highlight>
                  <a:srgbClr val="FFFF00"/>
                </a:highlight>
              </a:rPr>
              <a:t>0.03” x 0.03</a:t>
            </a:r>
            <a:r>
              <a:rPr lang="en-US" sz="2000" b="1" dirty="0">
                <a:highlight>
                  <a:srgbClr val="FFFF00"/>
                </a:highlight>
              </a:rPr>
              <a:t>”</a:t>
            </a:r>
          </a:p>
          <a:p>
            <a:pPr lvl="1"/>
            <a:endParaRPr lang="en-US" sz="2000" dirty="0">
              <a:highlight>
                <a:srgbClr val="FFFF00"/>
              </a:highlight>
            </a:endParaRPr>
          </a:p>
          <a:p>
            <a:endParaRPr lang="en-US" sz="2000" dirty="0"/>
          </a:p>
          <a:p>
            <a:pPr marL="342900" indent="-342900">
              <a:buAutoNum type="arabicPeriod" startAt="2"/>
            </a:pPr>
            <a:r>
              <a:rPr lang="en-US" sz="2000" dirty="0">
                <a:highlight>
                  <a:srgbClr val="FF0000"/>
                </a:highlight>
              </a:rPr>
              <a:t>Test new delta sigma ADC 24 bit with 128x gain possible using SPI communication protocol.  If works, can use this for the PCB design since one chip can take up to 8 sensors and sampling frequency up to kHz range.</a:t>
            </a:r>
          </a:p>
          <a:p>
            <a:pPr marL="800100" lvl="1" indent="-342900">
              <a:buAutoNum type="arabicPeriod" startAt="2"/>
            </a:pPr>
            <a:r>
              <a:rPr lang="en-US" sz="2000" dirty="0">
                <a:highlight>
                  <a:srgbClr val="FF0000"/>
                </a:highlight>
              </a:rPr>
              <a:t>This board not needed for camera testing, just for final </a:t>
            </a:r>
            <a:r>
              <a:rPr lang="en-US" sz="2000" dirty="0" err="1">
                <a:highlight>
                  <a:srgbClr val="FF0000"/>
                </a:highlight>
              </a:rPr>
              <a:t>pcb</a:t>
            </a:r>
            <a:r>
              <a:rPr lang="en-US" sz="2000" dirty="0">
                <a:highlight>
                  <a:srgbClr val="FF0000"/>
                </a:highlight>
              </a:rPr>
              <a:t> design potentially</a:t>
            </a:r>
          </a:p>
          <a:p>
            <a:pPr lvl="1"/>
            <a:endParaRPr lang="en-US" sz="2000" dirty="0"/>
          </a:p>
          <a:p>
            <a:pPr marL="342900" indent="-342900">
              <a:buAutoNum type="arabicPeriod" startAt="2"/>
            </a:pPr>
            <a:r>
              <a:rPr lang="en-US" sz="2000" dirty="0">
                <a:highlight>
                  <a:srgbClr val="00FF00"/>
                </a:highlight>
              </a:rPr>
              <a:t>Order Camera equipment</a:t>
            </a:r>
          </a:p>
          <a:p>
            <a:pPr marL="800100" lvl="1" indent="-342900">
              <a:buAutoNum type="arabicPeriod" startAt="2"/>
            </a:pPr>
            <a:r>
              <a:rPr lang="en-US" sz="2000" dirty="0">
                <a:highlight>
                  <a:srgbClr val="00FF00"/>
                </a:highlight>
              </a:rPr>
              <a:t>Begin programming python code for data acquisition</a:t>
            </a:r>
          </a:p>
        </p:txBody>
      </p:sp>
      <p:sp>
        <p:nvSpPr>
          <p:cNvPr id="5" name="TextBox 4">
            <a:extLst>
              <a:ext uri="{FF2B5EF4-FFF2-40B4-BE49-F238E27FC236}">
                <a16:creationId xmlns:a16="http://schemas.microsoft.com/office/drawing/2014/main" id="{E7AD4CEF-79E2-5248-AA0F-8EDFAF8817E3}"/>
              </a:ext>
            </a:extLst>
          </p:cNvPr>
          <p:cNvSpPr txBox="1"/>
          <p:nvPr/>
        </p:nvSpPr>
        <p:spPr>
          <a:xfrm>
            <a:off x="1508760" y="320039"/>
            <a:ext cx="9235440" cy="830997"/>
          </a:xfrm>
          <a:prstGeom prst="rect">
            <a:avLst/>
          </a:prstGeom>
          <a:noFill/>
        </p:spPr>
        <p:txBody>
          <a:bodyPr wrap="square" rtlCol="0">
            <a:spAutoFit/>
          </a:bodyPr>
          <a:lstStyle/>
          <a:p>
            <a:r>
              <a:rPr lang="en-US" sz="4800" b="1" dirty="0"/>
              <a:t>To Do:  </a:t>
            </a:r>
          </a:p>
        </p:txBody>
      </p:sp>
    </p:spTree>
    <p:extLst>
      <p:ext uri="{BB962C8B-B14F-4D97-AF65-F5344CB8AC3E}">
        <p14:creationId xmlns:p14="http://schemas.microsoft.com/office/powerpoint/2010/main" val="1276998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2C810-F8B3-45C8-E40C-BCD9B16D2429}"/>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586F169-8ADF-BA45-E290-08A205CC9505}"/>
              </a:ext>
            </a:extLst>
          </p:cNvPr>
          <p:cNvCxnSpPr>
            <a:cxnSpLocks/>
          </p:cNvCxnSpPr>
          <p:nvPr/>
        </p:nvCxnSpPr>
        <p:spPr>
          <a:xfrm flipV="1">
            <a:off x="2385753" y="976779"/>
            <a:ext cx="1909845" cy="41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EFC548C-6C1A-D2AD-942C-6F31F1152C75}"/>
              </a:ext>
            </a:extLst>
          </p:cNvPr>
          <p:cNvCxnSpPr>
            <a:cxnSpLocks/>
          </p:cNvCxnSpPr>
          <p:nvPr/>
        </p:nvCxnSpPr>
        <p:spPr>
          <a:xfrm>
            <a:off x="4256116" y="976779"/>
            <a:ext cx="1673630" cy="41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184BCDD-8FA4-A1B0-00D8-95AE8412067A}"/>
              </a:ext>
            </a:extLst>
          </p:cNvPr>
          <p:cNvCxnSpPr/>
          <p:nvPr/>
        </p:nvCxnSpPr>
        <p:spPr>
          <a:xfrm>
            <a:off x="6433359" y="976779"/>
            <a:ext cx="148382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B34ACDB-FE5E-A626-3FDE-FF699E6E3E8B}"/>
              </a:ext>
            </a:extLst>
          </p:cNvPr>
          <p:cNvCxnSpPr>
            <a:cxnSpLocks/>
          </p:cNvCxnSpPr>
          <p:nvPr/>
        </p:nvCxnSpPr>
        <p:spPr>
          <a:xfrm flipV="1">
            <a:off x="2385753" y="2730731"/>
            <a:ext cx="0" cy="7726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00FCE28-36F0-1511-D33F-EBBB7EA74212}"/>
              </a:ext>
            </a:extLst>
          </p:cNvPr>
          <p:cNvCxnSpPr/>
          <p:nvPr/>
        </p:nvCxnSpPr>
        <p:spPr>
          <a:xfrm flipV="1">
            <a:off x="7894320" y="980901"/>
            <a:ext cx="0" cy="590203"/>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D839600C-070A-0C32-00FB-7AF2955FAD31}"/>
              </a:ext>
            </a:extLst>
          </p:cNvPr>
          <p:cNvSpPr txBox="1"/>
          <p:nvPr/>
        </p:nvSpPr>
        <p:spPr>
          <a:xfrm>
            <a:off x="7536874" y="1574677"/>
            <a:ext cx="760614" cy="369332"/>
          </a:xfrm>
          <a:prstGeom prst="rect">
            <a:avLst/>
          </a:prstGeom>
          <a:noFill/>
        </p:spPr>
        <p:txBody>
          <a:bodyPr wrap="square" rtlCol="0">
            <a:spAutoFit/>
          </a:bodyPr>
          <a:lstStyle/>
          <a:p>
            <a:r>
              <a:rPr lang="en-US" dirty="0"/>
              <a:t>GND</a:t>
            </a:r>
          </a:p>
        </p:txBody>
      </p:sp>
      <p:sp>
        <p:nvSpPr>
          <p:cNvPr id="40" name="TextBox 39">
            <a:extLst>
              <a:ext uri="{FF2B5EF4-FFF2-40B4-BE49-F238E27FC236}">
                <a16:creationId xmlns:a16="http://schemas.microsoft.com/office/drawing/2014/main" id="{4442CFC0-222A-CB05-B3E9-4260C4630934}"/>
              </a:ext>
            </a:extLst>
          </p:cNvPr>
          <p:cNvSpPr txBox="1"/>
          <p:nvPr/>
        </p:nvSpPr>
        <p:spPr>
          <a:xfrm>
            <a:off x="6483258" y="4217848"/>
            <a:ext cx="5446466" cy="369332"/>
          </a:xfrm>
          <a:prstGeom prst="rect">
            <a:avLst/>
          </a:prstGeom>
          <a:noFill/>
        </p:spPr>
        <p:txBody>
          <a:bodyPr wrap="square" rtlCol="0">
            <a:spAutoFit/>
          </a:bodyPr>
          <a:lstStyle/>
          <a:p>
            <a:r>
              <a:rPr lang="en-US" b="1" dirty="0"/>
              <a:t>MCP3421 I2C (16 bit resolution)</a:t>
            </a:r>
          </a:p>
        </p:txBody>
      </p:sp>
      <p:sp>
        <p:nvSpPr>
          <p:cNvPr id="52" name="TextBox 51">
            <a:extLst>
              <a:ext uri="{FF2B5EF4-FFF2-40B4-BE49-F238E27FC236}">
                <a16:creationId xmlns:a16="http://schemas.microsoft.com/office/drawing/2014/main" id="{83DB668A-4F10-3FD7-EF2A-461E3E7B08A6}"/>
              </a:ext>
            </a:extLst>
          </p:cNvPr>
          <p:cNvSpPr txBox="1"/>
          <p:nvPr/>
        </p:nvSpPr>
        <p:spPr>
          <a:xfrm>
            <a:off x="2024150" y="3503410"/>
            <a:ext cx="760614" cy="369332"/>
          </a:xfrm>
          <a:prstGeom prst="rect">
            <a:avLst/>
          </a:prstGeom>
          <a:noFill/>
        </p:spPr>
        <p:txBody>
          <a:bodyPr wrap="square" rtlCol="0">
            <a:spAutoFit/>
          </a:bodyPr>
          <a:lstStyle/>
          <a:p>
            <a:r>
              <a:rPr lang="en-US" dirty="0"/>
              <a:t>GND</a:t>
            </a:r>
          </a:p>
        </p:txBody>
      </p:sp>
      <p:sp>
        <p:nvSpPr>
          <p:cNvPr id="54" name="Rectangle 53">
            <a:extLst>
              <a:ext uri="{FF2B5EF4-FFF2-40B4-BE49-F238E27FC236}">
                <a16:creationId xmlns:a16="http://schemas.microsoft.com/office/drawing/2014/main" id="{9D32188E-7290-CC85-8C37-F13488BD7235}"/>
              </a:ext>
            </a:extLst>
          </p:cNvPr>
          <p:cNvSpPr/>
          <p:nvPr/>
        </p:nvSpPr>
        <p:spPr>
          <a:xfrm>
            <a:off x="5852161" y="830002"/>
            <a:ext cx="644236" cy="31587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Arrow Connector 55">
            <a:extLst>
              <a:ext uri="{FF2B5EF4-FFF2-40B4-BE49-F238E27FC236}">
                <a16:creationId xmlns:a16="http://schemas.microsoft.com/office/drawing/2014/main" id="{17223C43-044D-4496-5334-3E2F9DC4E719}"/>
              </a:ext>
            </a:extLst>
          </p:cNvPr>
          <p:cNvCxnSpPr/>
          <p:nvPr/>
        </p:nvCxnSpPr>
        <p:spPr>
          <a:xfrm flipV="1">
            <a:off x="6051665" y="500929"/>
            <a:ext cx="342209" cy="8289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6D6FFF07-2923-A949-7FF2-C1CADC6BBFFD}"/>
              </a:ext>
            </a:extLst>
          </p:cNvPr>
          <p:cNvSpPr txBox="1"/>
          <p:nvPr/>
        </p:nvSpPr>
        <p:spPr>
          <a:xfrm>
            <a:off x="5590310" y="212354"/>
            <a:ext cx="3578628" cy="369332"/>
          </a:xfrm>
          <a:prstGeom prst="rect">
            <a:avLst/>
          </a:prstGeom>
          <a:noFill/>
        </p:spPr>
        <p:txBody>
          <a:bodyPr wrap="square" rtlCol="0">
            <a:spAutoFit/>
          </a:bodyPr>
          <a:lstStyle/>
          <a:p>
            <a:r>
              <a:rPr lang="en-US" b="1" dirty="0"/>
              <a:t>Strain Gauge (0.4 ohm – 1.2 ohm)</a:t>
            </a:r>
          </a:p>
        </p:txBody>
      </p:sp>
      <p:sp>
        <p:nvSpPr>
          <p:cNvPr id="64" name="TextBox 63">
            <a:extLst>
              <a:ext uri="{FF2B5EF4-FFF2-40B4-BE49-F238E27FC236}">
                <a16:creationId xmlns:a16="http://schemas.microsoft.com/office/drawing/2014/main" id="{917727FC-9FDE-D397-2AE8-D74B8818B729}"/>
              </a:ext>
            </a:extLst>
          </p:cNvPr>
          <p:cNvSpPr txBox="1"/>
          <p:nvPr/>
        </p:nvSpPr>
        <p:spPr>
          <a:xfrm>
            <a:off x="84990" y="108261"/>
            <a:ext cx="424494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V1 Option -&gt; </a:t>
            </a:r>
            <a:r>
              <a:rPr lang="en-US" b="1" dirty="0">
                <a:solidFill>
                  <a:srgbClr val="FF0000"/>
                </a:solidFill>
              </a:rPr>
              <a:t>7.5 mA</a:t>
            </a:r>
          </a:p>
        </p:txBody>
      </p:sp>
      <p:graphicFrame>
        <p:nvGraphicFramePr>
          <p:cNvPr id="2" name="Table 1">
            <a:extLst>
              <a:ext uri="{FF2B5EF4-FFF2-40B4-BE49-F238E27FC236}">
                <a16:creationId xmlns:a16="http://schemas.microsoft.com/office/drawing/2014/main" id="{327C5040-40EC-CB31-756A-B29A19969C70}"/>
              </a:ext>
            </a:extLst>
          </p:cNvPr>
          <p:cNvGraphicFramePr>
            <a:graphicFrameLocks noGrp="1"/>
          </p:cNvGraphicFramePr>
          <p:nvPr>
            <p:extLst>
              <p:ext uri="{D42A27DB-BD31-4B8C-83A1-F6EECF244321}">
                <p14:modId xmlns:p14="http://schemas.microsoft.com/office/powerpoint/2010/main" val="1686084812"/>
              </p:ext>
            </p:extLst>
          </p:nvPr>
        </p:nvGraphicFramePr>
        <p:xfrm>
          <a:off x="913456" y="3332369"/>
          <a:ext cx="3211738" cy="4315638"/>
        </p:xfrm>
        <a:graphic>
          <a:graphicData uri="http://schemas.openxmlformats.org/drawingml/2006/table">
            <a:tbl>
              <a:tblPr firstRow="1" bandRow="1">
                <a:tableStyleId>{5C22544A-7EE6-4342-B048-85BDC9FD1C3A}</a:tableStyleId>
              </a:tblPr>
              <a:tblGrid>
                <a:gridCol w="1552328">
                  <a:extLst>
                    <a:ext uri="{9D8B030D-6E8A-4147-A177-3AD203B41FA5}">
                      <a16:colId xmlns:a16="http://schemas.microsoft.com/office/drawing/2014/main" val="1141843265"/>
                    </a:ext>
                  </a:extLst>
                </a:gridCol>
                <a:gridCol w="1659410">
                  <a:extLst>
                    <a:ext uri="{9D8B030D-6E8A-4147-A177-3AD203B41FA5}">
                      <a16:colId xmlns:a16="http://schemas.microsoft.com/office/drawing/2014/main" val="1437353937"/>
                    </a:ext>
                  </a:extLst>
                </a:gridCol>
              </a:tblGrid>
              <a:tr h="702451">
                <a:tc>
                  <a:txBody>
                    <a:bodyPr/>
                    <a:lstStyle/>
                    <a:p>
                      <a:pPr algn="ctr"/>
                      <a:r>
                        <a:rPr lang="en-US" dirty="0"/>
                        <a:t>Circuit Component</a:t>
                      </a:r>
                    </a:p>
                  </a:txBody>
                  <a:tcPr/>
                </a:tc>
                <a:tc>
                  <a:txBody>
                    <a:bodyPr/>
                    <a:lstStyle/>
                    <a:p>
                      <a:pPr algn="ctr"/>
                      <a:r>
                        <a:rPr lang="en-US" dirty="0"/>
                        <a:t>Current Draw (mA)</a:t>
                      </a:r>
                    </a:p>
                  </a:txBody>
                  <a:tcPr/>
                </a:tc>
                <a:extLst>
                  <a:ext uri="{0D108BD9-81ED-4DB2-BD59-A6C34878D82A}">
                    <a16:rowId xmlns:a16="http://schemas.microsoft.com/office/drawing/2014/main" val="3434499030"/>
                  </a:ext>
                </a:extLst>
              </a:tr>
              <a:tr h="453478">
                <a:tc>
                  <a:txBody>
                    <a:bodyPr/>
                    <a:lstStyle/>
                    <a:p>
                      <a:pPr algn="ctr"/>
                      <a:r>
                        <a:rPr lang="en-US" dirty="0"/>
                        <a:t>Divider Circuit (</a:t>
                      </a:r>
                      <a:r>
                        <a:rPr lang="en-US" b="1" dirty="0"/>
                        <a:t>LT3092</a:t>
                      </a:r>
                      <a:r>
                        <a:rPr lang="en-US" dirty="0"/>
                        <a:t>)</a:t>
                      </a:r>
                    </a:p>
                  </a:txBody>
                  <a:tcPr/>
                </a:tc>
                <a:tc>
                  <a:txBody>
                    <a:bodyPr/>
                    <a:lstStyle/>
                    <a:p>
                      <a:pPr algn="ctr"/>
                      <a:r>
                        <a:rPr lang="en-US" dirty="0"/>
                        <a:t>~ 7.5 mA</a:t>
                      </a:r>
                    </a:p>
                  </a:txBody>
                  <a:tcPr/>
                </a:tc>
                <a:extLst>
                  <a:ext uri="{0D108BD9-81ED-4DB2-BD59-A6C34878D82A}">
                    <a16:rowId xmlns:a16="http://schemas.microsoft.com/office/drawing/2014/main" val="992122014"/>
                  </a:ext>
                </a:extLst>
              </a:tr>
              <a:tr h="259130">
                <a:tc>
                  <a:txBody>
                    <a:bodyPr/>
                    <a:lstStyle/>
                    <a:p>
                      <a:pPr algn="ctr"/>
                      <a:r>
                        <a:rPr lang="en-US" dirty="0"/>
                        <a:t>MAX6070</a:t>
                      </a:r>
                    </a:p>
                  </a:txBody>
                  <a:tcPr/>
                </a:tc>
                <a:tc>
                  <a:txBody>
                    <a:bodyPr/>
                    <a:lstStyle/>
                    <a:p>
                      <a:pPr algn="ctr"/>
                      <a:r>
                        <a:rPr lang="en-US" dirty="0"/>
                        <a:t>~ 0.2 mA</a:t>
                      </a:r>
                    </a:p>
                  </a:txBody>
                  <a:tcPr/>
                </a:tc>
                <a:extLst>
                  <a:ext uri="{0D108BD9-81ED-4DB2-BD59-A6C34878D82A}">
                    <a16:rowId xmlns:a16="http://schemas.microsoft.com/office/drawing/2014/main" val="133005074"/>
                  </a:ext>
                </a:extLst>
              </a:tr>
              <a:tr h="453478">
                <a:tc>
                  <a:txBody>
                    <a:bodyPr/>
                    <a:lstStyle/>
                    <a:p>
                      <a:pPr algn="ctr"/>
                      <a:r>
                        <a:rPr lang="en-US" dirty="0"/>
                        <a:t>LMC6482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0.6 mA</a:t>
                      </a:r>
                    </a:p>
                    <a:p>
                      <a:pPr algn="ctr"/>
                      <a:endParaRPr lang="en-US" dirty="0"/>
                    </a:p>
                  </a:txBody>
                  <a:tcPr/>
                </a:tc>
                <a:extLst>
                  <a:ext uri="{0D108BD9-81ED-4DB2-BD59-A6C34878D82A}">
                    <a16:rowId xmlns:a16="http://schemas.microsoft.com/office/drawing/2014/main" val="680386852"/>
                  </a:ext>
                </a:extLst>
              </a:tr>
              <a:tr h="6478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ADS115 or MCP3421 (16 bit)</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0.22 mA</a:t>
                      </a:r>
                    </a:p>
                  </a:txBody>
                  <a:tcPr/>
                </a:tc>
                <a:extLst>
                  <a:ext uri="{0D108BD9-81ED-4DB2-BD59-A6C34878D82A}">
                    <a16:rowId xmlns:a16="http://schemas.microsoft.com/office/drawing/2014/main" val="2327710373"/>
                  </a:ext>
                </a:extLst>
              </a:tr>
              <a:tr h="504227">
                <a:tc>
                  <a:txBody>
                    <a:bodyPr/>
                    <a:lstStyle/>
                    <a:p>
                      <a:pPr algn="ctr"/>
                      <a:r>
                        <a:rPr lang="en-US" dirty="0"/>
                        <a:t>INA333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~0.05</a:t>
                      </a:r>
                      <a:r>
                        <a:rPr lang="en-US" baseline="0" dirty="0"/>
                        <a:t> mA</a:t>
                      </a:r>
                      <a:endParaRPr lang="en-US" dirty="0"/>
                    </a:p>
                  </a:txBody>
                  <a:tcPr/>
                </a:tc>
                <a:extLst>
                  <a:ext uri="{0D108BD9-81ED-4DB2-BD59-A6C34878D82A}">
                    <a16:rowId xmlns:a16="http://schemas.microsoft.com/office/drawing/2014/main" val="3940270987"/>
                  </a:ext>
                </a:extLst>
              </a:tr>
            </a:tbl>
          </a:graphicData>
        </a:graphic>
      </p:graphicFrame>
      <p:cxnSp>
        <p:nvCxnSpPr>
          <p:cNvPr id="11" name="Straight Connector 10">
            <a:extLst>
              <a:ext uri="{FF2B5EF4-FFF2-40B4-BE49-F238E27FC236}">
                <a16:creationId xmlns:a16="http://schemas.microsoft.com/office/drawing/2014/main" id="{E728858F-C43A-C1DD-7FBA-1C90DD697150}"/>
              </a:ext>
            </a:extLst>
          </p:cNvPr>
          <p:cNvCxnSpPr>
            <a:cxnSpLocks/>
          </p:cNvCxnSpPr>
          <p:nvPr/>
        </p:nvCxnSpPr>
        <p:spPr>
          <a:xfrm>
            <a:off x="5473931" y="996138"/>
            <a:ext cx="57958" cy="17345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647F88D-AAA9-D978-EB19-19CFAC9B33EA}"/>
              </a:ext>
            </a:extLst>
          </p:cNvPr>
          <p:cNvCxnSpPr>
            <a:cxnSpLocks/>
          </p:cNvCxnSpPr>
          <p:nvPr/>
        </p:nvCxnSpPr>
        <p:spPr>
          <a:xfrm flipV="1">
            <a:off x="2388524" y="2196056"/>
            <a:ext cx="0" cy="34184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1E183CD-B24A-3656-C38B-EFABC31A71DF}"/>
              </a:ext>
            </a:extLst>
          </p:cNvPr>
          <p:cNvCxnSpPr>
            <a:cxnSpLocks/>
          </p:cNvCxnSpPr>
          <p:nvPr/>
        </p:nvCxnSpPr>
        <p:spPr>
          <a:xfrm flipH="1" flipV="1">
            <a:off x="2370861" y="1000126"/>
            <a:ext cx="21084" cy="11959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38BA903-0EC9-4F9C-410F-68EFE6EC60BE}"/>
              </a:ext>
            </a:extLst>
          </p:cNvPr>
          <p:cNvCxnSpPr>
            <a:cxnSpLocks/>
            <a:stCxn id="66" idx="1"/>
          </p:cNvCxnSpPr>
          <p:nvPr/>
        </p:nvCxnSpPr>
        <p:spPr>
          <a:xfrm flipH="1">
            <a:off x="6313330" y="3513552"/>
            <a:ext cx="15292" cy="627445"/>
          </a:xfrm>
          <a:prstGeom prst="line">
            <a:avLst/>
          </a:prstGeom>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D54F5249-EAEF-5FA1-120F-A00A4B299AA8}"/>
              </a:ext>
            </a:extLst>
          </p:cNvPr>
          <p:cNvSpPr txBox="1"/>
          <p:nvPr/>
        </p:nvSpPr>
        <p:spPr>
          <a:xfrm>
            <a:off x="5765224" y="4443760"/>
            <a:ext cx="760614" cy="369332"/>
          </a:xfrm>
          <a:prstGeom prst="rect">
            <a:avLst/>
          </a:prstGeom>
          <a:noFill/>
        </p:spPr>
        <p:txBody>
          <a:bodyPr wrap="square" rtlCol="0">
            <a:spAutoFit/>
          </a:bodyPr>
          <a:lstStyle/>
          <a:p>
            <a:r>
              <a:rPr lang="en-US" dirty="0">
                <a:solidFill>
                  <a:schemeClr val="bg1"/>
                </a:solidFill>
              </a:rPr>
              <a:t>x50</a:t>
            </a:r>
          </a:p>
        </p:txBody>
      </p:sp>
      <p:sp>
        <p:nvSpPr>
          <p:cNvPr id="66" name="TextBox 65">
            <a:extLst>
              <a:ext uri="{FF2B5EF4-FFF2-40B4-BE49-F238E27FC236}">
                <a16:creationId xmlns:a16="http://schemas.microsoft.com/office/drawing/2014/main" id="{675EE35E-1000-63E2-C169-36F410837362}"/>
              </a:ext>
            </a:extLst>
          </p:cNvPr>
          <p:cNvSpPr txBox="1"/>
          <p:nvPr/>
        </p:nvSpPr>
        <p:spPr>
          <a:xfrm>
            <a:off x="6328622" y="3190386"/>
            <a:ext cx="5018932" cy="646331"/>
          </a:xfrm>
          <a:prstGeom prst="rect">
            <a:avLst/>
          </a:prstGeom>
          <a:noFill/>
        </p:spPr>
        <p:txBody>
          <a:bodyPr wrap="square" rtlCol="0">
            <a:spAutoFit/>
          </a:bodyPr>
          <a:lstStyle/>
          <a:p>
            <a:r>
              <a:rPr lang="en-US" b="1" dirty="0"/>
              <a:t>2.048V ref </a:t>
            </a:r>
            <a:r>
              <a:rPr lang="en-US" b="1" dirty="0">
                <a:solidFill>
                  <a:srgbClr val="101820"/>
                </a:solidFill>
                <a:effectLst/>
                <a:latin typeface="barlow" panose="020F0502020204030204" pitchFamily="2" charset="0"/>
              </a:rPr>
              <a:t>MAX6070 (or 2.048V LM4040) </a:t>
            </a:r>
          </a:p>
          <a:p>
            <a:endParaRPr lang="en-US" dirty="0"/>
          </a:p>
        </p:txBody>
      </p:sp>
      <p:sp>
        <p:nvSpPr>
          <p:cNvPr id="71" name="Isosceles Triangle 70">
            <a:extLst>
              <a:ext uri="{FF2B5EF4-FFF2-40B4-BE49-F238E27FC236}">
                <a16:creationId xmlns:a16="http://schemas.microsoft.com/office/drawing/2014/main" id="{933D75BB-C28D-FCC7-337E-EF9A5C8A6F87}"/>
              </a:ext>
            </a:extLst>
          </p:cNvPr>
          <p:cNvSpPr/>
          <p:nvPr/>
        </p:nvSpPr>
        <p:spPr>
          <a:xfrm rot="10800000">
            <a:off x="5485731" y="4143956"/>
            <a:ext cx="997527" cy="71904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9E814595-0DB7-E302-0585-C8B6E3830A59}"/>
              </a:ext>
            </a:extLst>
          </p:cNvPr>
          <p:cNvSpPr txBox="1"/>
          <p:nvPr/>
        </p:nvSpPr>
        <p:spPr>
          <a:xfrm>
            <a:off x="5722644" y="4222664"/>
            <a:ext cx="760614" cy="369332"/>
          </a:xfrm>
          <a:prstGeom prst="rect">
            <a:avLst/>
          </a:prstGeom>
          <a:noFill/>
        </p:spPr>
        <p:txBody>
          <a:bodyPr wrap="square" rtlCol="0">
            <a:spAutoFit/>
          </a:bodyPr>
          <a:lstStyle/>
          <a:p>
            <a:r>
              <a:rPr lang="en-US" dirty="0">
                <a:solidFill>
                  <a:schemeClr val="bg1"/>
                </a:solidFill>
              </a:rPr>
              <a:t> x2</a:t>
            </a:r>
          </a:p>
        </p:txBody>
      </p:sp>
      <p:cxnSp>
        <p:nvCxnSpPr>
          <p:cNvPr id="76" name="Straight Connector 75">
            <a:extLst>
              <a:ext uri="{FF2B5EF4-FFF2-40B4-BE49-F238E27FC236}">
                <a16:creationId xmlns:a16="http://schemas.microsoft.com/office/drawing/2014/main" id="{84120235-8A4F-F302-BB09-690BFE1573AB}"/>
              </a:ext>
            </a:extLst>
          </p:cNvPr>
          <p:cNvCxnSpPr>
            <a:cxnSpLocks/>
          </p:cNvCxnSpPr>
          <p:nvPr/>
        </p:nvCxnSpPr>
        <p:spPr>
          <a:xfrm>
            <a:off x="6041916" y="4864179"/>
            <a:ext cx="0" cy="405111"/>
          </a:xfrm>
          <a:prstGeom prst="line">
            <a:avLst/>
          </a:prstGeom>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E4CC1C80-7568-C491-BDC0-B9394BA1F1F0}"/>
              </a:ext>
            </a:extLst>
          </p:cNvPr>
          <p:cNvSpPr txBox="1"/>
          <p:nvPr/>
        </p:nvSpPr>
        <p:spPr>
          <a:xfrm>
            <a:off x="5563293" y="5335658"/>
            <a:ext cx="1164476" cy="369332"/>
          </a:xfrm>
          <a:prstGeom prst="rect">
            <a:avLst/>
          </a:prstGeom>
          <a:noFill/>
        </p:spPr>
        <p:txBody>
          <a:bodyPr wrap="square" rtlCol="0">
            <a:spAutoFit/>
          </a:bodyPr>
          <a:lstStyle/>
          <a:p>
            <a:r>
              <a:rPr lang="en-US" b="1" dirty="0"/>
              <a:t>Arduino</a:t>
            </a:r>
            <a:endParaRPr lang="en-US" dirty="0"/>
          </a:p>
        </p:txBody>
      </p:sp>
      <p:sp>
        <p:nvSpPr>
          <p:cNvPr id="65" name="Isosceles Triangle 64">
            <a:extLst>
              <a:ext uri="{FF2B5EF4-FFF2-40B4-BE49-F238E27FC236}">
                <a16:creationId xmlns:a16="http://schemas.microsoft.com/office/drawing/2014/main" id="{933D75BB-C28D-FCC7-337E-EF9A5C8A6F87}"/>
              </a:ext>
            </a:extLst>
          </p:cNvPr>
          <p:cNvSpPr/>
          <p:nvPr/>
        </p:nvSpPr>
        <p:spPr>
          <a:xfrm rot="10800000">
            <a:off x="5304450" y="2668434"/>
            <a:ext cx="997527" cy="71904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9E814595-0DB7-E302-0585-C8B6E3830A59}"/>
              </a:ext>
            </a:extLst>
          </p:cNvPr>
          <p:cNvSpPr txBox="1"/>
          <p:nvPr/>
        </p:nvSpPr>
        <p:spPr>
          <a:xfrm>
            <a:off x="5451195" y="2742648"/>
            <a:ext cx="760614" cy="369332"/>
          </a:xfrm>
          <a:prstGeom prst="rect">
            <a:avLst/>
          </a:prstGeom>
          <a:noFill/>
        </p:spPr>
        <p:txBody>
          <a:bodyPr wrap="square" rtlCol="0">
            <a:spAutoFit/>
          </a:bodyPr>
          <a:lstStyle/>
          <a:p>
            <a:r>
              <a:rPr lang="en-US" dirty="0">
                <a:solidFill>
                  <a:schemeClr val="bg1"/>
                </a:solidFill>
              </a:rPr>
              <a:t> x831</a:t>
            </a:r>
          </a:p>
        </p:txBody>
      </p:sp>
      <p:cxnSp>
        <p:nvCxnSpPr>
          <p:cNvPr id="72" name="Straight Connector 71">
            <a:extLst>
              <a:ext uri="{FF2B5EF4-FFF2-40B4-BE49-F238E27FC236}">
                <a16:creationId xmlns:a16="http://schemas.microsoft.com/office/drawing/2014/main" id="{738BA903-0EC9-4F9C-410F-68EFE6EC60BE}"/>
              </a:ext>
            </a:extLst>
          </p:cNvPr>
          <p:cNvCxnSpPr>
            <a:cxnSpLocks/>
          </p:cNvCxnSpPr>
          <p:nvPr/>
        </p:nvCxnSpPr>
        <p:spPr>
          <a:xfrm flipH="1">
            <a:off x="5941252" y="2249356"/>
            <a:ext cx="6926" cy="407160"/>
          </a:xfrm>
          <a:prstGeom prst="line">
            <a:avLst/>
          </a:prstGeom>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675EE35E-1000-63E2-C169-36F410837362}"/>
              </a:ext>
            </a:extLst>
          </p:cNvPr>
          <p:cNvSpPr txBox="1"/>
          <p:nvPr/>
        </p:nvSpPr>
        <p:spPr>
          <a:xfrm>
            <a:off x="5955812" y="2204663"/>
            <a:ext cx="5151899" cy="646331"/>
          </a:xfrm>
          <a:prstGeom prst="rect">
            <a:avLst/>
          </a:prstGeom>
          <a:noFill/>
        </p:spPr>
        <p:txBody>
          <a:bodyPr wrap="square" rtlCol="0">
            <a:spAutoFit/>
          </a:bodyPr>
          <a:lstStyle/>
          <a:p>
            <a:r>
              <a:rPr lang="en-US" b="1" dirty="0"/>
              <a:t>GND</a:t>
            </a:r>
            <a:endParaRPr lang="en-US" b="1" dirty="0">
              <a:solidFill>
                <a:srgbClr val="101820"/>
              </a:solidFill>
              <a:effectLst/>
              <a:latin typeface="barlow" panose="020F0502020204030204" pitchFamily="2" charset="0"/>
            </a:endParaRPr>
          </a:p>
          <a:p>
            <a:endParaRPr lang="en-US" dirty="0"/>
          </a:p>
        </p:txBody>
      </p:sp>
      <p:cxnSp>
        <p:nvCxnSpPr>
          <p:cNvPr id="80" name="Straight Connector 79">
            <a:extLst>
              <a:ext uri="{FF2B5EF4-FFF2-40B4-BE49-F238E27FC236}">
                <a16:creationId xmlns:a16="http://schemas.microsoft.com/office/drawing/2014/main" id="{738BA903-0EC9-4F9C-410F-68EFE6EC60BE}"/>
              </a:ext>
            </a:extLst>
          </p:cNvPr>
          <p:cNvCxnSpPr>
            <a:cxnSpLocks/>
          </p:cNvCxnSpPr>
          <p:nvPr/>
        </p:nvCxnSpPr>
        <p:spPr>
          <a:xfrm>
            <a:off x="5795218" y="3384962"/>
            <a:ext cx="7995" cy="718511"/>
          </a:xfrm>
          <a:prstGeom prst="line">
            <a:avLst/>
          </a:prstGeom>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675EE35E-1000-63E2-C169-36F410837362}"/>
              </a:ext>
            </a:extLst>
          </p:cNvPr>
          <p:cNvSpPr txBox="1"/>
          <p:nvPr/>
        </p:nvSpPr>
        <p:spPr>
          <a:xfrm>
            <a:off x="4421444" y="2830998"/>
            <a:ext cx="1003106" cy="646331"/>
          </a:xfrm>
          <a:prstGeom prst="rect">
            <a:avLst/>
          </a:prstGeom>
          <a:noFill/>
        </p:spPr>
        <p:txBody>
          <a:bodyPr wrap="square" rtlCol="0">
            <a:spAutoFit/>
          </a:bodyPr>
          <a:lstStyle/>
          <a:p>
            <a:r>
              <a:rPr lang="en-US" b="1" dirty="0"/>
              <a:t>OPA333 </a:t>
            </a:r>
            <a:endParaRPr lang="en-US" b="1" dirty="0">
              <a:solidFill>
                <a:srgbClr val="101820"/>
              </a:solidFill>
              <a:effectLst/>
              <a:latin typeface="barlow" panose="020F0502020204030204" pitchFamily="2" charset="0"/>
            </a:endParaRPr>
          </a:p>
          <a:p>
            <a:endParaRPr lang="en-US" dirty="0"/>
          </a:p>
        </p:txBody>
      </p:sp>
      <p:sp>
        <p:nvSpPr>
          <p:cNvPr id="83" name="TextBox 82">
            <a:extLst>
              <a:ext uri="{FF2B5EF4-FFF2-40B4-BE49-F238E27FC236}">
                <a16:creationId xmlns:a16="http://schemas.microsoft.com/office/drawing/2014/main" id="{26FCB37C-D82B-F69E-0E21-DFDFC0004221}"/>
              </a:ext>
            </a:extLst>
          </p:cNvPr>
          <p:cNvSpPr txBox="1"/>
          <p:nvPr/>
        </p:nvSpPr>
        <p:spPr>
          <a:xfrm>
            <a:off x="4094442" y="3401296"/>
            <a:ext cx="2690294" cy="523220"/>
          </a:xfrm>
          <a:prstGeom prst="rect">
            <a:avLst/>
          </a:prstGeom>
          <a:noFill/>
        </p:spPr>
        <p:txBody>
          <a:bodyPr wrap="square" rtlCol="0">
            <a:spAutoFit/>
          </a:bodyPr>
          <a:lstStyle/>
          <a:p>
            <a:r>
              <a:rPr lang="en-US" sz="1400" b="1" dirty="0"/>
              <a:t>1.152 V –3.456V</a:t>
            </a:r>
          </a:p>
          <a:p>
            <a:r>
              <a:rPr lang="en-US" sz="1400" b="1" dirty="0"/>
              <a:t>(4mV – 11.59 mV)</a:t>
            </a:r>
            <a:endParaRPr lang="en-US" sz="1400" dirty="0"/>
          </a:p>
        </p:txBody>
      </p:sp>
      <p:sp>
        <p:nvSpPr>
          <p:cNvPr id="85" name="TextBox 84">
            <a:extLst>
              <a:ext uri="{FF2B5EF4-FFF2-40B4-BE49-F238E27FC236}">
                <a16:creationId xmlns:a16="http://schemas.microsoft.com/office/drawing/2014/main" id="{741CCCC1-F07B-D875-6914-37370E47F279}"/>
              </a:ext>
            </a:extLst>
          </p:cNvPr>
          <p:cNvSpPr txBox="1"/>
          <p:nvPr/>
        </p:nvSpPr>
        <p:spPr>
          <a:xfrm>
            <a:off x="108645" y="2179599"/>
            <a:ext cx="2175334" cy="1200329"/>
          </a:xfrm>
          <a:prstGeom prst="rect">
            <a:avLst/>
          </a:prstGeom>
          <a:noFill/>
        </p:spPr>
        <p:txBody>
          <a:bodyPr wrap="square" rtlCol="0">
            <a:spAutoFit/>
          </a:bodyPr>
          <a:lstStyle/>
          <a:p>
            <a:r>
              <a:rPr lang="en-US" b="1" dirty="0"/>
              <a:t>LT3092 7.5mA current source</a:t>
            </a:r>
          </a:p>
          <a:p>
            <a:r>
              <a:rPr lang="en-US" b="1" dirty="0"/>
              <a:t>(75K:100 ohm resistor ratio) </a:t>
            </a:r>
          </a:p>
        </p:txBody>
      </p:sp>
      <p:sp>
        <p:nvSpPr>
          <p:cNvPr id="86" name="Isosceles Triangle 85"/>
          <p:cNvSpPr/>
          <p:nvPr/>
        </p:nvSpPr>
        <p:spPr>
          <a:xfrm>
            <a:off x="2074503" y="2203767"/>
            <a:ext cx="659908" cy="601638"/>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D8513A-E063-EA8E-119F-EB17D40752BE}"/>
              </a:ext>
            </a:extLst>
          </p:cNvPr>
          <p:cNvSpPr txBox="1"/>
          <p:nvPr/>
        </p:nvSpPr>
        <p:spPr>
          <a:xfrm>
            <a:off x="290945" y="771641"/>
            <a:ext cx="156014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solidFill>
                  <a:srgbClr val="FF0000"/>
                </a:solidFill>
              </a:rPr>
              <a:t>Practically no noise at rest!</a:t>
            </a:r>
          </a:p>
        </p:txBody>
      </p:sp>
    </p:spTree>
    <p:extLst>
      <p:ext uri="{BB962C8B-B14F-4D97-AF65-F5344CB8AC3E}">
        <p14:creationId xmlns:p14="http://schemas.microsoft.com/office/powerpoint/2010/main" val="2517739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8AFD27-FA50-B3AF-30FB-BF6F08DEF1B3}"/>
              </a:ext>
            </a:extLst>
          </p:cNvPr>
          <p:cNvPicPr>
            <a:picLocks noChangeAspect="1"/>
          </p:cNvPicPr>
          <p:nvPr/>
        </p:nvPicPr>
        <p:blipFill>
          <a:blip r:embed="rId2"/>
          <a:stretch>
            <a:fillRect/>
          </a:stretch>
        </p:blipFill>
        <p:spPr>
          <a:xfrm>
            <a:off x="2332016" y="1383647"/>
            <a:ext cx="6802406" cy="5064014"/>
          </a:xfrm>
          <a:prstGeom prst="rect">
            <a:avLst/>
          </a:prstGeom>
        </p:spPr>
      </p:pic>
      <p:sp>
        <p:nvSpPr>
          <p:cNvPr id="6" name="TextBox 5">
            <a:extLst>
              <a:ext uri="{FF2B5EF4-FFF2-40B4-BE49-F238E27FC236}">
                <a16:creationId xmlns:a16="http://schemas.microsoft.com/office/drawing/2014/main" id="{B8583801-F77D-1445-5E3C-41AC1899A901}"/>
              </a:ext>
            </a:extLst>
          </p:cNvPr>
          <p:cNvSpPr txBox="1"/>
          <p:nvPr/>
        </p:nvSpPr>
        <p:spPr>
          <a:xfrm>
            <a:off x="1675015" y="203662"/>
            <a:ext cx="9235440" cy="584775"/>
          </a:xfrm>
          <a:prstGeom prst="rect">
            <a:avLst/>
          </a:prstGeom>
          <a:noFill/>
        </p:spPr>
        <p:txBody>
          <a:bodyPr wrap="square" rtlCol="0">
            <a:spAutoFit/>
          </a:bodyPr>
          <a:lstStyle/>
          <a:p>
            <a:r>
              <a:rPr lang="en-US" sz="3200" b="1" dirty="0"/>
              <a:t>Theoretical Model vs. Channel Cross-Section</a:t>
            </a:r>
          </a:p>
        </p:txBody>
      </p:sp>
    </p:spTree>
    <p:extLst>
      <p:ext uri="{BB962C8B-B14F-4D97-AF65-F5344CB8AC3E}">
        <p14:creationId xmlns:p14="http://schemas.microsoft.com/office/powerpoint/2010/main" val="290833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80F4-4729-76C6-85B3-7EF99431EC5A}"/>
              </a:ext>
            </a:extLst>
          </p:cNvPr>
          <p:cNvSpPr>
            <a:spLocks noGrp="1"/>
          </p:cNvSpPr>
          <p:nvPr>
            <p:ph type="title"/>
          </p:nvPr>
        </p:nvSpPr>
        <p:spPr/>
        <p:txBody>
          <a:bodyPr/>
          <a:lstStyle/>
          <a:p>
            <a:r>
              <a:rPr lang="en-US" dirty="0"/>
              <a:t>Model vs. Data for Different Cross-Sections</a:t>
            </a:r>
          </a:p>
        </p:txBody>
      </p:sp>
      <p:pic>
        <p:nvPicPr>
          <p:cNvPr id="5" name="Picture 4">
            <a:extLst>
              <a:ext uri="{FF2B5EF4-FFF2-40B4-BE49-F238E27FC236}">
                <a16:creationId xmlns:a16="http://schemas.microsoft.com/office/drawing/2014/main" id="{B1F27C27-6A15-FA48-3B1F-5781B938B217}"/>
              </a:ext>
            </a:extLst>
          </p:cNvPr>
          <p:cNvPicPr>
            <a:picLocks noChangeAspect="1"/>
          </p:cNvPicPr>
          <p:nvPr/>
        </p:nvPicPr>
        <p:blipFill>
          <a:blip r:embed="rId2"/>
          <a:stretch>
            <a:fillRect/>
          </a:stretch>
        </p:blipFill>
        <p:spPr>
          <a:xfrm>
            <a:off x="751561" y="1553433"/>
            <a:ext cx="10330831" cy="4714363"/>
          </a:xfrm>
          <a:prstGeom prst="rect">
            <a:avLst/>
          </a:prstGeom>
        </p:spPr>
      </p:pic>
    </p:spTree>
    <p:extLst>
      <p:ext uri="{BB962C8B-B14F-4D97-AF65-F5344CB8AC3E}">
        <p14:creationId xmlns:p14="http://schemas.microsoft.com/office/powerpoint/2010/main" val="4002543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7435</TotalTime>
  <Words>1099</Words>
  <Application>Microsoft Office PowerPoint</Application>
  <PresentationFormat>Widescreen</PresentationFormat>
  <Paragraphs>233</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Aptos Display</vt:lpstr>
      <vt:lpstr>Arial</vt:lpstr>
      <vt:lpstr>barlow</vt:lpstr>
      <vt:lpstr>Office Theme</vt:lpstr>
      <vt:lpstr>Kinematic Presentation  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vs. Data for Different Cross-Sections</vt:lpstr>
      <vt:lpstr>PowerPoint Presentation</vt:lpstr>
      <vt:lpstr>PowerPoint Presentation</vt:lpstr>
      <vt:lpstr>Evaluating Different ADC’s For Final PCB Design</vt:lpstr>
      <vt:lpstr>PowerPoint Presentation</vt:lpstr>
      <vt:lpstr>6/18/25:  AD7124-4 Working:  Try diff mode next time!</vt:lpstr>
      <vt:lpstr>PowerPoint Presentation</vt:lpstr>
      <vt:lpstr>7/7/25:  Completed or In Progress</vt:lpstr>
      <vt:lpstr>7/14/25:  Completed or In Progress</vt:lpstr>
      <vt:lpstr>Data as DataFrame -&gt; CSV</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Oppenheim, Tomas</dc:creator>
  <cp:lastModifiedBy>Oppenheim, Tomas</cp:lastModifiedBy>
  <cp:revision>5</cp:revision>
  <dcterms:created xsi:type="dcterms:W3CDTF">2025-05-14T16:40:10Z</dcterms:created>
  <dcterms:modified xsi:type="dcterms:W3CDTF">2025-07-18T20:12:24Z</dcterms:modified>
</cp:coreProperties>
</file>